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wav" ContentType="audio/wav"/>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58" r:id="rId4"/>
    <p:sldId id="259" r:id="rId5"/>
    <p:sldId id="260" r:id="rId6"/>
    <p:sldId id="261" r:id="rId7"/>
    <p:sldId id="264" r:id="rId8"/>
    <p:sldId id="262" r:id="rId9"/>
    <p:sldId id="263" r:id="rId10"/>
    <p:sldId id="265" r:id="rId11"/>
    <p:sldId id="266" r:id="rId12"/>
    <p:sldId id="298" r:id="rId13"/>
    <p:sldId id="267" r:id="rId14"/>
    <p:sldId id="270" r:id="rId15"/>
    <p:sldId id="269" r:id="rId16"/>
    <p:sldId id="299" r:id="rId17"/>
    <p:sldId id="300" r:id="rId18"/>
    <p:sldId id="301" r:id="rId19"/>
    <p:sldId id="302" r:id="rId20"/>
    <p:sldId id="306" r:id="rId2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99"/>
    <a:srgbClr val="19FF81"/>
    <a:srgbClr val="00682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86" autoAdjust="0"/>
    <p:restoredTop sz="87544" autoAdjust="0"/>
  </p:normalViewPr>
  <p:slideViewPr>
    <p:cSldViewPr>
      <p:cViewPr varScale="1">
        <p:scale>
          <a:sx n="80" d="100"/>
          <a:sy n="80" d="100"/>
        </p:scale>
        <p:origin x="912" y="4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4"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49.wmf"/><Relationship Id="rId2" Type="http://schemas.openxmlformats.org/officeDocument/2006/relationships/image" Target="../media/image48.wmf"/><Relationship Id="rId1" Type="http://schemas.openxmlformats.org/officeDocument/2006/relationships/image" Target="../media/image47.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52.wmf"/><Relationship Id="rId2" Type="http://schemas.openxmlformats.org/officeDocument/2006/relationships/image" Target="../media/image51.wmf"/><Relationship Id="rId1" Type="http://schemas.openxmlformats.org/officeDocument/2006/relationships/image" Target="../media/image50.wmf"/><Relationship Id="rId4" Type="http://schemas.openxmlformats.org/officeDocument/2006/relationships/image" Target="../media/image53.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64.wmf"/><Relationship Id="rId2" Type="http://schemas.openxmlformats.org/officeDocument/2006/relationships/image" Target="../media/image63.wmf"/><Relationship Id="rId1" Type="http://schemas.openxmlformats.org/officeDocument/2006/relationships/image" Target="../media/image62.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68.wmf"/><Relationship Id="rId2" Type="http://schemas.openxmlformats.org/officeDocument/2006/relationships/image" Target="../media/image67.wmf"/><Relationship Id="rId1" Type="http://schemas.openxmlformats.org/officeDocument/2006/relationships/image" Target="../media/image62.wmf"/><Relationship Id="rId6" Type="http://schemas.openxmlformats.org/officeDocument/2006/relationships/image" Target="../media/image71.wmf"/><Relationship Id="rId5" Type="http://schemas.openxmlformats.org/officeDocument/2006/relationships/image" Target="../media/image70.wmf"/><Relationship Id="rId4" Type="http://schemas.openxmlformats.org/officeDocument/2006/relationships/image" Target="../media/image69.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16.wmf"/><Relationship Id="rId5" Type="http://schemas.openxmlformats.org/officeDocument/2006/relationships/image" Target="../media/image20.wmf"/><Relationship Id="rId4" Type="http://schemas.openxmlformats.org/officeDocument/2006/relationships/image" Target="../media/image19.wmf"/></Relationships>
</file>

<file path=ppt/drawings/_rels/vmlDrawing6.vml.rels><?xml version="1.0" encoding="UTF-8" standalone="yes"?>
<Relationships xmlns="http://schemas.openxmlformats.org/package/2006/relationships"><Relationship Id="rId8" Type="http://schemas.openxmlformats.org/officeDocument/2006/relationships/image" Target="../media/image26.wmf"/><Relationship Id="rId3" Type="http://schemas.openxmlformats.org/officeDocument/2006/relationships/image" Target="../media/image21.wmf"/><Relationship Id="rId7" Type="http://schemas.openxmlformats.org/officeDocument/2006/relationships/image" Target="../media/image25.wmf"/><Relationship Id="rId2" Type="http://schemas.openxmlformats.org/officeDocument/2006/relationships/image" Target="../media/image17.wmf"/><Relationship Id="rId1" Type="http://schemas.openxmlformats.org/officeDocument/2006/relationships/image" Target="../media/image16.wmf"/><Relationship Id="rId6" Type="http://schemas.openxmlformats.org/officeDocument/2006/relationships/image" Target="../media/image24.wmf"/><Relationship Id="rId11" Type="http://schemas.openxmlformats.org/officeDocument/2006/relationships/image" Target="../media/image29.wmf"/><Relationship Id="rId5" Type="http://schemas.openxmlformats.org/officeDocument/2006/relationships/image" Target="../media/image23.wmf"/><Relationship Id="rId10" Type="http://schemas.openxmlformats.org/officeDocument/2006/relationships/image" Target="../media/image28.wmf"/><Relationship Id="rId4" Type="http://schemas.openxmlformats.org/officeDocument/2006/relationships/image" Target="../media/image22.wmf"/><Relationship Id="rId9" Type="http://schemas.openxmlformats.org/officeDocument/2006/relationships/image" Target="../media/image27.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32.wmf"/><Relationship Id="rId2" Type="http://schemas.openxmlformats.org/officeDocument/2006/relationships/image" Target="../media/image31.wmf"/><Relationship Id="rId1" Type="http://schemas.openxmlformats.org/officeDocument/2006/relationships/image" Target="../media/image30.wmf"/><Relationship Id="rId6" Type="http://schemas.openxmlformats.org/officeDocument/2006/relationships/image" Target="../media/image35.wmf"/><Relationship Id="rId5" Type="http://schemas.openxmlformats.org/officeDocument/2006/relationships/image" Target="../media/image34.wmf"/><Relationship Id="rId4" Type="http://schemas.openxmlformats.org/officeDocument/2006/relationships/image" Target="../media/image33.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38.wmf"/><Relationship Id="rId2" Type="http://schemas.openxmlformats.org/officeDocument/2006/relationships/image" Target="../media/image37.wmf"/><Relationship Id="rId1" Type="http://schemas.openxmlformats.org/officeDocument/2006/relationships/image" Target="../media/image36.wmf"/><Relationship Id="rId5" Type="http://schemas.openxmlformats.org/officeDocument/2006/relationships/image" Target="../media/image40.wmf"/><Relationship Id="rId4" Type="http://schemas.openxmlformats.org/officeDocument/2006/relationships/image" Target="../media/image39.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43.wmf"/><Relationship Id="rId2" Type="http://schemas.openxmlformats.org/officeDocument/2006/relationships/image" Target="../media/image42.wmf"/><Relationship Id="rId1" Type="http://schemas.openxmlformats.org/officeDocument/2006/relationships/image" Target="../media/image41.wmf"/><Relationship Id="rId6" Type="http://schemas.openxmlformats.org/officeDocument/2006/relationships/image" Target="../media/image46.wmf"/><Relationship Id="rId5" Type="http://schemas.openxmlformats.org/officeDocument/2006/relationships/image" Target="../media/image45.wmf"/><Relationship Id="rId4" Type="http://schemas.openxmlformats.org/officeDocument/2006/relationships/image" Target="../media/image4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27BA34-0A63-4FEB-8DA1-1F55918941B5}" type="datetimeFigureOut">
              <a:rPr lang="en-US" smtClean="0"/>
              <a:t>11/10/2021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265C8C8-8D1B-43A0-9AFC-98E458729B86}" type="slidenum">
              <a:rPr lang="en-US" smtClean="0"/>
              <a:t>‹#›</a:t>
            </a:fld>
            <a:endParaRPr lang="en-US"/>
          </a:p>
        </p:txBody>
      </p:sp>
    </p:spTree>
    <p:extLst>
      <p:ext uri="{BB962C8B-B14F-4D97-AF65-F5344CB8AC3E}">
        <p14:creationId xmlns:p14="http://schemas.microsoft.com/office/powerpoint/2010/main" val="16128828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65C8C8-8D1B-43A0-9AFC-98E458729B86}" type="slidenum">
              <a:rPr lang="en-US" smtClean="0"/>
              <a:t>7</a:t>
            </a:fld>
            <a:endParaRPr lang="en-US"/>
          </a:p>
        </p:txBody>
      </p:sp>
    </p:spTree>
    <p:extLst>
      <p:ext uri="{BB962C8B-B14F-4D97-AF65-F5344CB8AC3E}">
        <p14:creationId xmlns:p14="http://schemas.microsoft.com/office/powerpoint/2010/main" val="28907359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65C8C8-8D1B-43A0-9AFC-98E458729B86}" type="slidenum">
              <a:rPr lang="en-US" smtClean="0"/>
              <a:t>8</a:t>
            </a:fld>
            <a:endParaRPr lang="en-US"/>
          </a:p>
        </p:txBody>
      </p:sp>
    </p:spTree>
    <p:extLst>
      <p:ext uri="{BB962C8B-B14F-4D97-AF65-F5344CB8AC3E}">
        <p14:creationId xmlns:p14="http://schemas.microsoft.com/office/powerpoint/2010/main" val="30776815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65C8C8-8D1B-43A0-9AFC-98E458729B86}" type="slidenum">
              <a:rPr lang="en-US" smtClean="0"/>
              <a:t>11</a:t>
            </a:fld>
            <a:endParaRPr lang="en-US"/>
          </a:p>
        </p:txBody>
      </p:sp>
    </p:spTree>
    <p:extLst>
      <p:ext uri="{BB962C8B-B14F-4D97-AF65-F5344CB8AC3E}">
        <p14:creationId xmlns:p14="http://schemas.microsoft.com/office/powerpoint/2010/main" val="770710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2"/>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E052F69-4811-4210-91EE-8E5EAACA7BA8}" type="datetimeFigureOut">
              <a:rPr lang="en-US" smtClean="0"/>
              <a:t>11/10/2021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038BB8-C612-420E-BB82-39B6D52DCED6}" type="slidenum">
              <a:rPr lang="en-US" smtClean="0"/>
              <a:t>‹#›</a:t>
            </a:fld>
            <a:endParaRPr lang="en-US"/>
          </a:p>
        </p:txBody>
      </p:sp>
    </p:spTree>
    <p:extLst>
      <p:ext uri="{BB962C8B-B14F-4D97-AF65-F5344CB8AC3E}">
        <p14:creationId xmlns:p14="http://schemas.microsoft.com/office/powerpoint/2010/main" val="347242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052F69-4811-4210-91EE-8E5EAACA7BA8}" type="datetimeFigureOut">
              <a:rPr lang="en-US" smtClean="0"/>
              <a:t>11/10/2021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038BB8-C612-420E-BB82-39B6D52DCED6}" type="slidenum">
              <a:rPr lang="en-US" smtClean="0"/>
              <a:t>‹#›</a:t>
            </a:fld>
            <a:endParaRPr lang="en-US"/>
          </a:p>
        </p:txBody>
      </p:sp>
    </p:spTree>
    <p:extLst>
      <p:ext uri="{BB962C8B-B14F-4D97-AF65-F5344CB8AC3E}">
        <p14:creationId xmlns:p14="http://schemas.microsoft.com/office/powerpoint/2010/main" val="2885026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052F69-4811-4210-91EE-8E5EAACA7BA8}" type="datetimeFigureOut">
              <a:rPr lang="en-US" smtClean="0"/>
              <a:t>11/10/2021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038BB8-C612-420E-BB82-39B6D52DCED6}" type="slidenum">
              <a:rPr lang="en-US" smtClean="0"/>
              <a:t>‹#›</a:t>
            </a:fld>
            <a:endParaRPr lang="en-US"/>
          </a:p>
        </p:txBody>
      </p:sp>
    </p:spTree>
    <p:extLst>
      <p:ext uri="{BB962C8B-B14F-4D97-AF65-F5344CB8AC3E}">
        <p14:creationId xmlns:p14="http://schemas.microsoft.com/office/powerpoint/2010/main" val="2315746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052F69-4811-4210-91EE-8E5EAACA7BA8}" type="datetimeFigureOut">
              <a:rPr lang="en-US" smtClean="0"/>
              <a:t>11/10/2021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038BB8-C612-420E-BB82-39B6D52DCED6}" type="slidenum">
              <a:rPr lang="en-US" smtClean="0"/>
              <a:t>‹#›</a:t>
            </a:fld>
            <a:endParaRPr lang="en-US"/>
          </a:p>
        </p:txBody>
      </p:sp>
    </p:spTree>
    <p:extLst>
      <p:ext uri="{BB962C8B-B14F-4D97-AF65-F5344CB8AC3E}">
        <p14:creationId xmlns:p14="http://schemas.microsoft.com/office/powerpoint/2010/main" val="2771351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052F69-4811-4210-91EE-8E5EAACA7BA8}" type="datetimeFigureOut">
              <a:rPr lang="en-US" smtClean="0"/>
              <a:t>11/10/2021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038BB8-C612-420E-BB82-39B6D52DCED6}" type="slidenum">
              <a:rPr lang="en-US" smtClean="0"/>
              <a:t>‹#›</a:t>
            </a:fld>
            <a:endParaRPr lang="en-US"/>
          </a:p>
        </p:txBody>
      </p:sp>
    </p:spTree>
    <p:extLst>
      <p:ext uri="{BB962C8B-B14F-4D97-AF65-F5344CB8AC3E}">
        <p14:creationId xmlns:p14="http://schemas.microsoft.com/office/powerpoint/2010/main" val="1955507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00114"/>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00114"/>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E052F69-4811-4210-91EE-8E5EAACA7BA8}" type="datetimeFigureOut">
              <a:rPr lang="en-US" smtClean="0"/>
              <a:t>11/10/2021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038BB8-C612-420E-BB82-39B6D52DCED6}" type="slidenum">
              <a:rPr lang="en-US" smtClean="0"/>
              <a:t>‹#›</a:t>
            </a:fld>
            <a:endParaRPr lang="en-US"/>
          </a:p>
        </p:txBody>
      </p:sp>
    </p:spTree>
    <p:extLst>
      <p:ext uri="{BB962C8B-B14F-4D97-AF65-F5344CB8AC3E}">
        <p14:creationId xmlns:p14="http://schemas.microsoft.com/office/powerpoint/2010/main" val="21379172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2"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2"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E052F69-4811-4210-91EE-8E5EAACA7BA8}" type="datetimeFigureOut">
              <a:rPr lang="en-US" smtClean="0"/>
              <a:t>11/10/2021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038BB8-C612-420E-BB82-39B6D52DCED6}" type="slidenum">
              <a:rPr lang="en-US" smtClean="0"/>
              <a:t>‹#›</a:t>
            </a:fld>
            <a:endParaRPr lang="en-US"/>
          </a:p>
        </p:txBody>
      </p:sp>
    </p:spTree>
    <p:extLst>
      <p:ext uri="{BB962C8B-B14F-4D97-AF65-F5344CB8AC3E}">
        <p14:creationId xmlns:p14="http://schemas.microsoft.com/office/powerpoint/2010/main" val="3984688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E052F69-4811-4210-91EE-8E5EAACA7BA8}" type="datetimeFigureOut">
              <a:rPr lang="en-US" smtClean="0"/>
              <a:t>11/10/2021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038BB8-C612-420E-BB82-39B6D52DCED6}" type="slidenum">
              <a:rPr lang="en-US" smtClean="0"/>
              <a:t>‹#›</a:t>
            </a:fld>
            <a:endParaRPr lang="en-US"/>
          </a:p>
        </p:txBody>
      </p:sp>
    </p:spTree>
    <p:extLst>
      <p:ext uri="{BB962C8B-B14F-4D97-AF65-F5344CB8AC3E}">
        <p14:creationId xmlns:p14="http://schemas.microsoft.com/office/powerpoint/2010/main" val="3347865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052F69-4811-4210-91EE-8E5EAACA7BA8}" type="datetimeFigureOut">
              <a:rPr lang="en-US" smtClean="0"/>
              <a:t>11/10/2021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038BB8-C612-420E-BB82-39B6D52DCED6}" type="slidenum">
              <a:rPr lang="en-US" smtClean="0"/>
              <a:t>‹#›</a:t>
            </a:fld>
            <a:endParaRPr lang="en-US"/>
          </a:p>
        </p:txBody>
      </p:sp>
    </p:spTree>
    <p:extLst>
      <p:ext uri="{BB962C8B-B14F-4D97-AF65-F5344CB8AC3E}">
        <p14:creationId xmlns:p14="http://schemas.microsoft.com/office/powerpoint/2010/main" val="1665889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91"/>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052F69-4811-4210-91EE-8E5EAACA7BA8}" type="datetimeFigureOut">
              <a:rPr lang="en-US" smtClean="0"/>
              <a:t>11/10/2021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038BB8-C612-420E-BB82-39B6D52DCED6}" type="slidenum">
              <a:rPr lang="en-US" smtClean="0"/>
              <a:t>‹#›</a:t>
            </a:fld>
            <a:endParaRPr lang="en-US"/>
          </a:p>
        </p:txBody>
      </p:sp>
    </p:spTree>
    <p:extLst>
      <p:ext uri="{BB962C8B-B14F-4D97-AF65-F5344CB8AC3E}">
        <p14:creationId xmlns:p14="http://schemas.microsoft.com/office/powerpoint/2010/main" val="234060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6"/>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052F69-4811-4210-91EE-8E5EAACA7BA8}" type="datetimeFigureOut">
              <a:rPr lang="en-US" smtClean="0"/>
              <a:t>11/10/2021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038BB8-C612-420E-BB82-39B6D52DCED6}" type="slidenum">
              <a:rPr lang="en-US" smtClean="0"/>
              <a:t>‹#›</a:t>
            </a:fld>
            <a:endParaRPr lang="en-US"/>
          </a:p>
        </p:txBody>
      </p:sp>
    </p:spTree>
    <p:extLst>
      <p:ext uri="{BB962C8B-B14F-4D97-AF65-F5344CB8AC3E}">
        <p14:creationId xmlns:p14="http://schemas.microsoft.com/office/powerpoint/2010/main" val="1091487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8"/>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1E052F69-4811-4210-91EE-8E5EAACA7BA8}" type="datetimeFigureOut">
              <a:rPr lang="en-US" smtClean="0"/>
              <a:t>11/10/2021</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8038BB8-C612-420E-BB82-39B6D52DCED6}" type="slidenum">
              <a:rPr lang="en-US" smtClean="0"/>
              <a:t>‹#›</a:t>
            </a:fld>
            <a:endParaRPr lang="en-US"/>
          </a:p>
        </p:txBody>
      </p:sp>
    </p:spTree>
    <p:extLst>
      <p:ext uri="{BB962C8B-B14F-4D97-AF65-F5344CB8AC3E}">
        <p14:creationId xmlns:p14="http://schemas.microsoft.com/office/powerpoint/2010/main" val="32811776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2.bin"/><Relationship Id="rId10" Type="http://schemas.openxmlformats.org/officeDocument/2006/relationships/image" Target="../media/image4.wmf"/><Relationship Id="rId4" Type="http://schemas.openxmlformats.org/officeDocument/2006/relationships/image" Target="../media/image1.wmf"/><Relationship Id="rId9" Type="http://schemas.openxmlformats.org/officeDocument/2006/relationships/oleObject" Target="../embeddings/oleObject4.bin"/></Relationships>
</file>

<file path=ppt/slides/_rels/slide10.xml.rels><?xml version="1.0" encoding="UTF-8" standalone="yes"?>
<Relationships xmlns="http://schemas.openxmlformats.org/package/2006/relationships"><Relationship Id="rId8" Type="http://schemas.openxmlformats.org/officeDocument/2006/relationships/image" Target="../media/image38.wmf"/><Relationship Id="rId13" Type="http://schemas.openxmlformats.org/officeDocument/2006/relationships/oleObject" Target="../embeddings/oleObject39.bin"/><Relationship Id="rId3" Type="http://schemas.openxmlformats.org/officeDocument/2006/relationships/oleObject" Target="../embeddings/oleObject34.bin"/><Relationship Id="rId7" Type="http://schemas.openxmlformats.org/officeDocument/2006/relationships/oleObject" Target="../embeddings/oleObject36.bin"/><Relationship Id="rId12" Type="http://schemas.openxmlformats.org/officeDocument/2006/relationships/image" Target="../media/image40.wmf"/><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37.wmf"/><Relationship Id="rId11" Type="http://schemas.openxmlformats.org/officeDocument/2006/relationships/oleObject" Target="../embeddings/oleObject38.bin"/><Relationship Id="rId5" Type="http://schemas.openxmlformats.org/officeDocument/2006/relationships/oleObject" Target="../embeddings/oleObject35.bin"/><Relationship Id="rId15" Type="http://schemas.openxmlformats.org/officeDocument/2006/relationships/oleObject" Target="../embeddings/oleObject41.bin"/><Relationship Id="rId10" Type="http://schemas.openxmlformats.org/officeDocument/2006/relationships/image" Target="../media/image39.wmf"/><Relationship Id="rId4" Type="http://schemas.openxmlformats.org/officeDocument/2006/relationships/image" Target="../media/image36.wmf"/><Relationship Id="rId9" Type="http://schemas.openxmlformats.org/officeDocument/2006/relationships/oleObject" Target="../embeddings/oleObject37.bin"/><Relationship Id="rId14" Type="http://schemas.openxmlformats.org/officeDocument/2006/relationships/oleObject" Target="../embeddings/oleObject40.bin"/></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44.bin"/><Relationship Id="rId13" Type="http://schemas.openxmlformats.org/officeDocument/2006/relationships/image" Target="../media/image45.wmf"/><Relationship Id="rId3" Type="http://schemas.openxmlformats.org/officeDocument/2006/relationships/notesSlide" Target="../notesSlides/notesSlide3.xml"/><Relationship Id="rId7" Type="http://schemas.openxmlformats.org/officeDocument/2006/relationships/image" Target="../media/image42.wmf"/><Relationship Id="rId12" Type="http://schemas.openxmlformats.org/officeDocument/2006/relationships/oleObject" Target="../embeddings/oleObject46.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oleObject" Target="../embeddings/oleObject43.bin"/><Relationship Id="rId11" Type="http://schemas.openxmlformats.org/officeDocument/2006/relationships/image" Target="../media/image44.wmf"/><Relationship Id="rId5" Type="http://schemas.openxmlformats.org/officeDocument/2006/relationships/image" Target="../media/image41.wmf"/><Relationship Id="rId15" Type="http://schemas.openxmlformats.org/officeDocument/2006/relationships/image" Target="../media/image46.wmf"/><Relationship Id="rId10" Type="http://schemas.openxmlformats.org/officeDocument/2006/relationships/oleObject" Target="../embeddings/oleObject45.bin"/><Relationship Id="rId4" Type="http://schemas.openxmlformats.org/officeDocument/2006/relationships/oleObject" Target="../embeddings/oleObject42.bin"/><Relationship Id="rId9" Type="http://schemas.openxmlformats.org/officeDocument/2006/relationships/image" Target="../media/image43.wmf"/><Relationship Id="rId14" Type="http://schemas.openxmlformats.org/officeDocument/2006/relationships/oleObject" Target="../embeddings/oleObject47.bin"/></Relationships>
</file>

<file path=ppt/slides/_rels/slide12.xml.rels><?xml version="1.0" encoding="UTF-8" standalone="yes"?>
<Relationships xmlns="http://schemas.openxmlformats.org/package/2006/relationships"><Relationship Id="rId8" Type="http://schemas.openxmlformats.org/officeDocument/2006/relationships/image" Target="../media/image49.wmf"/><Relationship Id="rId3" Type="http://schemas.openxmlformats.org/officeDocument/2006/relationships/oleObject" Target="../embeddings/oleObject48.bin"/><Relationship Id="rId7" Type="http://schemas.openxmlformats.org/officeDocument/2006/relationships/oleObject" Target="../embeddings/oleObject50.bin"/><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image" Target="../media/image48.wmf"/><Relationship Id="rId5" Type="http://schemas.openxmlformats.org/officeDocument/2006/relationships/oleObject" Target="../embeddings/oleObject49.bin"/><Relationship Id="rId4" Type="http://schemas.openxmlformats.org/officeDocument/2006/relationships/image" Target="../media/image47.wmf"/></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54.bin"/><Relationship Id="rId3" Type="http://schemas.openxmlformats.org/officeDocument/2006/relationships/oleObject" Target="../embeddings/oleObject51.bin"/><Relationship Id="rId7" Type="http://schemas.openxmlformats.org/officeDocument/2006/relationships/image" Target="../media/image51.wmf"/><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oleObject" Target="../embeddings/oleObject53.bin"/><Relationship Id="rId11" Type="http://schemas.openxmlformats.org/officeDocument/2006/relationships/image" Target="../media/image53.wmf"/><Relationship Id="rId5" Type="http://schemas.openxmlformats.org/officeDocument/2006/relationships/oleObject" Target="../embeddings/oleObject52.bin"/><Relationship Id="rId10" Type="http://schemas.openxmlformats.org/officeDocument/2006/relationships/oleObject" Target="../embeddings/oleObject55.bin"/><Relationship Id="rId4" Type="http://schemas.openxmlformats.org/officeDocument/2006/relationships/image" Target="../media/image50.wmf"/><Relationship Id="rId9" Type="http://schemas.openxmlformats.org/officeDocument/2006/relationships/image" Target="../media/image52.wmf"/></Relationships>
</file>

<file path=ppt/slides/_rels/slide14.xml.rels><?xml version="1.0" encoding="UTF-8" standalone="yes"?>
<Relationships xmlns="http://schemas.openxmlformats.org/package/2006/relationships"><Relationship Id="rId8" Type="http://schemas.openxmlformats.org/officeDocument/2006/relationships/slide" Target="slide16.xml"/><Relationship Id="rId13" Type="http://schemas.openxmlformats.org/officeDocument/2006/relationships/slide" Target="slide20.xml"/><Relationship Id="rId3" Type="http://schemas.openxmlformats.org/officeDocument/2006/relationships/image" Target="../media/image55.gif"/><Relationship Id="rId7" Type="http://schemas.openxmlformats.org/officeDocument/2006/relationships/slide" Target="slide15.xml"/><Relationship Id="rId12" Type="http://schemas.openxmlformats.org/officeDocument/2006/relationships/image" Target="../media/image59.gif"/><Relationship Id="rId2" Type="http://schemas.openxmlformats.org/officeDocument/2006/relationships/image" Target="../media/image54.jpeg"/><Relationship Id="rId1" Type="http://schemas.openxmlformats.org/officeDocument/2006/relationships/slideLayout" Target="../slideLayouts/slideLayout2.xml"/><Relationship Id="rId6" Type="http://schemas.openxmlformats.org/officeDocument/2006/relationships/image" Target="../media/image58.png"/><Relationship Id="rId11" Type="http://schemas.openxmlformats.org/officeDocument/2006/relationships/slide" Target="slide19.xml"/><Relationship Id="rId5" Type="http://schemas.openxmlformats.org/officeDocument/2006/relationships/image" Target="../media/image57.png"/><Relationship Id="rId10" Type="http://schemas.openxmlformats.org/officeDocument/2006/relationships/slide" Target="slide18.xml"/><Relationship Id="rId4" Type="http://schemas.openxmlformats.org/officeDocument/2006/relationships/image" Target="../media/image56.gif"/><Relationship Id="rId9" Type="http://schemas.openxmlformats.org/officeDocument/2006/relationships/slide" Target="slide17.xml"/></Relationships>
</file>

<file path=ppt/slides/_rels/slide15.xml.rels><?xml version="1.0" encoding="UTF-8" standalone="yes"?>
<Relationships xmlns="http://schemas.openxmlformats.org/package/2006/relationships"><Relationship Id="rId2" Type="http://schemas.openxmlformats.org/officeDocument/2006/relationships/slide" Target="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image" Target="../media/image6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image" Target="../media/image6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64.wmf"/><Relationship Id="rId3" Type="http://schemas.openxmlformats.org/officeDocument/2006/relationships/oleObject" Target="../embeddings/oleObject56.bin"/><Relationship Id="rId7" Type="http://schemas.openxmlformats.org/officeDocument/2006/relationships/oleObject" Target="../embeddings/oleObject58.bin"/><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image" Target="../media/image63.wmf"/><Relationship Id="rId11" Type="http://schemas.openxmlformats.org/officeDocument/2006/relationships/slide" Target="slide14.xml"/><Relationship Id="rId5" Type="http://schemas.openxmlformats.org/officeDocument/2006/relationships/oleObject" Target="../embeddings/oleObject57.bin"/><Relationship Id="rId10" Type="http://schemas.openxmlformats.org/officeDocument/2006/relationships/image" Target="../media/image66.png"/><Relationship Id="rId4" Type="http://schemas.openxmlformats.org/officeDocument/2006/relationships/image" Target="../media/image62.wmf"/><Relationship Id="rId9" Type="http://schemas.openxmlformats.org/officeDocument/2006/relationships/image" Target="../media/image65.png"/></Relationships>
</file>

<file path=ppt/slides/_rels/slide19.xml.rels><?xml version="1.0" encoding="UTF-8" standalone="yes"?>
<Relationships xmlns="http://schemas.openxmlformats.org/package/2006/relationships"><Relationship Id="rId8" Type="http://schemas.openxmlformats.org/officeDocument/2006/relationships/image" Target="../media/image68.wmf"/><Relationship Id="rId13" Type="http://schemas.openxmlformats.org/officeDocument/2006/relationships/oleObject" Target="../embeddings/oleObject64.bin"/><Relationship Id="rId3" Type="http://schemas.openxmlformats.org/officeDocument/2006/relationships/oleObject" Target="../embeddings/oleObject59.bin"/><Relationship Id="rId7" Type="http://schemas.openxmlformats.org/officeDocument/2006/relationships/oleObject" Target="../embeddings/oleObject61.bin"/><Relationship Id="rId12" Type="http://schemas.openxmlformats.org/officeDocument/2006/relationships/image" Target="../media/image70.wmf"/><Relationship Id="rId2" Type="http://schemas.openxmlformats.org/officeDocument/2006/relationships/slideLayout" Target="../slideLayouts/slideLayout2.xml"/><Relationship Id="rId16" Type="http://schemas.openxmlformats.org/officeDocument/2006/relationships/slide" Target="slide14.xml"/><Relationship Id="rId1" Type="http://schemas.openxmlformats.org/officeDocument/2006/relationships/vmlDrawing" Target="../drawings/vmlDrawing13.vml"/><Relationship Id="rId6" Type="http://schemas.openxmlformats.org/officeDocument/2006/relationships/image" Target="../media/image67.wmf"/><Relationship Id="rId11" Type="http://schemas.openxmlformats.org/officeDocument/2006/relationships/oleObject" Target="../embeddings/oleObject63.bin"/><Relationship Id="rId5" Type="http://schemas.openxmlformats.org/officeDocument/2006/relationships/oleObject" Target="../embeddings/oleObject60.bin"/><Relationship Id="rId15" Type="http://schemas.openxmlformats.org/officeDocument/2006/relationships/image" Target="../media/image72.png"/><Relationship Id="rId10" Type="http://schemas.openxmlformats.org/officeDocument/2006/relationships/image" Target="../media/image69.wmf"/><Relationship Id="rId4" Type="http://schemas.openxmlformats.org/officeDocument/2006/relationships/image" Target="../media/image62.wmf"/><Relationship Id="rId9" Type="http://schemas.openxmlformats.org/officeDocument/2006/relationships/oleObject" Target="../embeddings/oleObject62.bin"/><Relationship Id="rId14" Type="http://schemas.openxmlformats.org/officeDocument/2006/relationships/image" Target="../media/image71.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3.jpeg"/><Relationship Id="rId2" Type="http://schemas.openxmlformats.org/officeDocument/2006/relationships/audio" Target="../media/audio1.wav"/><Relationship Id="rId1" Type="http://schemas.openxmlformats.org/officeDocument/2006/relationships/slideLayout" Target="../slideLayouts/slideLayout2.xml"/><Relationship Id="rId5" Type="http://schemas.openxmlformats.org/officeDocument/2006/relationships/image" Target="../media/image75.gif"/><Relationship Id="rId4" Type="http://schemas.openxmlformats.org/officeDocument/2006/relationships/image" Target="../media/image74.gi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image" Target="../media/image8.png"/><Relationship Id="rId7" Type="http://schemas.openxmlformats.org/officeDocument/2006/relationships/image" Target="../media/image5.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5.bin"/><Relationship Id="rId11" Type="http://schemas.openxmlformats.org/officeDocument/2006/relationships/image" Target="../media/image7.wmf"/><Relationship Id="rId5" Type="http://schemas.openxmlformats.org/officeDocument/2006/relationships/image" Target="../media/image10.png"/><Relationship Id="rId10" Type="http://schemas.openxmlformats.org/officeDocument/2006/relationships/oleObject" Target="../embeddings/oleObject7.bin"/><Relationship Id="rId4" Type="http://schemas.openxmlformats.org/officeDocument/2006/relationships/image" Target="../media/image9.png"/><Relationship Id="rId9" Type="http://schemas.openxmlformats.org/officeDocument/2006/relationships/image" Target="../media/image6.wmf"/></Relationships>
</file>

<file path=ppt/slides/_rels/slide5.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oleObject" Target="../embeddings/oleObject8.bin"/><Relationship Id="rId7" Type="http://schemas.openxmlformats.org/officeDocument/2006/relationships/image" Target="../media/image12.png"/><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1.wmf"/><Relationship Id="rId5" Type="http://schemas.openxmlformats.org/officeDocument/2006/relationships/oleObject" Target="../embeddings/oleObject9.bin"/><Relationship Id="rId4" Type="http://schemas.openxmlformats.org/officeDocument/2006/relationships/image" Target="../media/image1.w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15.wmf"/><Relationship Id="rId5" Type="http://schemas.openxmlformats.org/officeDocument/2006/relationships/oleObject" Target="../embeddings/oleObject11.bin"/><Relationship Id="rId4" Type="http://schemas.openxmlformats.org/officeDocument/2006/relationships/image" Target="../media/image14.wmf"/></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14.bin"/><Relationship Id="rId13" Type="http://schemas.openxmlformats.org/officeDocument/2006/relationships/image" Target="../media/image20.wmf"/><Relationship Id="rId3" Type="http://schemas.openxmlformats.org/officeDocument/2006/relationships/notesSlide" Target="../notesSlides/notesSlide1.xml"/><Relationship Id="rId7" Type="http://schemas.openxmlformats.org/officeDocument/2006/relationships/image" Target="../media/image17.wmf"/><Relationship Id="rId12"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13.bin"/><Relationship Id="rId11" Type="http://schemas.openxmlformats.org/officeDocument/2006/relationships/image" Target="../media/image19.wmf"/><Relationship Id="rId5" Type="http://schemas.openxmlformats.org/officeDocument/2006/relationships/image" Target="../media/image16.wmf"/><Relationship Id="rId10" Type="http://schemas.openxmlformats.org/officeDocument/2006/relationships/oleObject" Target="../embeddings/oleObject15.bin"/><Relationship Id="rId4" Type="http://schemas.openxmlformats.org/officeDocument/2006/relationships/oleObject" Target="../embeddings/oleObject12.bin"/><Relationship Id="rId9" Type="http://schemas.openxmlformats.org/officeDocument/2006/relationships/image" Target="../media/image18.wmf"/></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19.bin"/><Relationship Id="rId13" Type="http://schemas.openxmlformats.org/officeDocument/2006/relationships/image" Target="../media/image23.wmf"/><Relationship Id="rId18" Type="http://schemas.openxmlformats.org/officeDocument/2006/relationships/oleObject" Target="../embeddings/oleObject24.bin"/><Relationship Id="rId3" Type="http://schemas.openxmlformats.org/officeDocument/2006/relationships/notesSlide" Target="../notesSlides/notesSlide2.xml"/><Relationship Id="rId21" Type="http://schemas.openxmlformats.org/officeDocument/2006/relationships/image" Target="../media/image27.wmf"/><Relationship Id="rId7" Type="http://schemas.openxmlformats.org/officeDocument/2006/relationships/image" Target="../media/image17.wmf"/><Relationship Id="rId12" Type="http://schemas.openxmlformats.org/officeDocument/2006/relationships/oleObject" Target="../embeddings/oleObject21.bin"/><Relationship Id="rId17" Type="http://schemas.openxmlformats.org/officeDocument/2006/relationships/image" Target="../media/image25.wmf"/><Relationship Id="rId25" Type="http://schemas.openxmlformats.org/officeDocument/2006/relationships/image" Target="../media/image29.wmf"/><Relationship Id="rId2" Type="http://schemas.openxmlformats.org/officeDocument/2006/relationships/slideLayout" Target="../slideLayouts/slideLayout2.xml"/><Relationship Id="rId16" Type="http://schemas.openxmlformats.org/officeDocument/2006/relationships/oleObject" Target="../embeddings/oleObject23.bin"/><Relationship Id="rId20" Type="http://schemas.openxmlformats.org/officeDocument/2006/relationships/oleObject" Target="../embeddings/oleObject25.bin"/><Relationship Id="rId1" Type="http://schemas.openxmlformats.org/officeDocument/2006/relationships/vmlDrawing" Target="../drawings/vmlDrawing6.vml"/><Relationship Id="rId6" Type="http://schemas.openxmlformats.org/officeDocument/2006/relationships/oleObject" Target="../embeddings/oleObject18.bin"/><Relationship Id="rId11" Type="http://schemas.openxmlformats.org/officeDocument/2006/relationships/image" Target="../media/image22.wmf"/><Relationship Id="rId24" Type="http://schemas.openxmlformats.org/officeDocument/2006/relationships/oleObject" Target="../embeddings/oleObject27.bin"/><Relationship Id="rId5" Type="http://schemas.openxmlformats.org/officeDocument/2006/relationships/image" Target="../media/image16.wmf"/><Relationship Id="rId15" Type="http://schemas.openxmlformats.org/officeDocument/2006/relationships/image" Target="../media/image24.wmf"/><Relationship Id="rId23" Type="http://schemas.openxmlformats.org/officeDocument/2006/relationships/image" Target="../media/image28.wmf"/><Relationship Id="rId10" Type="http://schemas.openxmlformats.org/officeDocument/2006/relationships/oleObject" Target="../embeddings/oleObject20.bin"/><Relationship Id="rId19" Type="http://schemas.openxmlformats.org/officeDocument/2006/relationships/image" Target="../media/image26.wmf"/><Relationship Id="rId4" Type="http://schemas.openxmlformats.org/officeDocument/2006/relationships/oleObject" Target="../embeddings/oleObject17.bin"/><Relationship Id="rId9" Type="http://schemas.openxmlformats.org/officeDocument/2006/relationships/image" Target="../media/image21.wmf"/><Relationship Id="rId14" Type="http://schemas.openxmlformats.org/officeDocument/2006/relationships/oleObject" Target="../embeddings/oleObject22.bin"/><Relationship Id="rId22" Type="http://schemas.openxmlformats.org/officeDocument/2006/relationships/oleObject" Target="../embeddings/oleObject26.bin"/></Relationships>
</file>

<file path=ppt/slides/_rels/slide9.xml.rels><?xml version="1.0" encoding="UTF-8" standalone="yes"?>
<Relationships xmlns="http://schemas.openxmlformats.org/package/2006/relationships"><Relationship Id="rId8" Type="http://schemas.openxmlformats.org/officeDocument/2006/relationships/image" Target="../media/image32.wmf"/><Relationship Id="rId13" Type="http://schemas.openxmlformats.org/officeDocument/2006/relationships/oleObject" Target="../embeddings/oleObject33.bin"/><Relationship Id="rId3" Type="http://schemas.openxmlformats.org/officeDocument/2006/relationships/oleObject" Target="../embeddings/oleObject28.bin"/><Relationship Id="rId7" Type="http://schemas.openxmlformats.org/officeDocument/2006/relationships/oleObject" Target="../embeddings/oleObject30.bin"/><Relationship Id="rId12" Type="http://schemas.openxmlformats.org/officeDocument/2006/relationships/image" Target="../media/image34.wmf"/><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31.wmf"/><Relationship Id="rId11" Type="http://schemas.openxmlformats.org/officeDocument/2006/relationships/oleObject" Target="../embeddings/oleObject32.bin"/><Relationship Id="rId5" Type="http://schemas.openxmlformats.org/officeDocument/2006/relationships/oleObject" Target="../embeddings/oleObject29.bin"/><Relationship Id="rId10" Type="http://schemas.openxmlformats.org/officeDocument/2006/relationships/image" Target="../media/image33.wmf"/><Relationship Id="rId4" Type="http://schemas.openxmlformats.org/officeDocument/2006/relationships/image" Target="../media/image30.wmf"/><Relationship Id="rId9" Type="http://schemas.openxmlformats.org/officeDocument/2006/relationships/oleObject" Target="../embeddings/oleObject31.bin"/><Relationship Id="rId14" Type="http://schemas.openxmlformats.org/officeDocument/2006/relationships/image" Target="../media/image35.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3518" y="-39648"/>
            <a:ext cx="3581400" cy="553998"/>
          </a:xfrm>
          <a:prstGeom prst="rect">
            <a:avLst/>
          </a:prstGeom>
          <a:noFill/>
        </p:spPr>
        <p:txBody>
          <a:bodyPr wrap="square" rtlCol="0">
            <a:spAutoFit/>
          </a:bodyPr>
          <a:lstStyle/>
          <a:p>
            <a:r>
              <a:rPr lang="en-US" sz="3000" b="1" dirty="0" smtClean="0">
                <a:solidFill>
                  <a:srgbClr val="FF0000"/>
                </a:solidFill>
                <a:latin typeface="Times New Roman" pitchFamily="18" charset="0"/>
                <a:cs typeface="Times New Roman" pitchFamily="18" charset="0"/>
              </a:rPr>
              <a:t>Kiểm tra bài cũ</a:t>
            </a:r>
            <a:endParaRPr lang="en-US" sz="3000" b="1" dirty="0">
              <a:solidFill>
                <a:srgbClr val="FF0000"/>
              </a:solidFill>
              <a:latin typeface="Times New Roman" pitchFamily="18" charset="0"/>
              <a:cs typeface="Times New Roman" pitchFamily="18" charset="0"/>
            </a:endParaRPr>
          </a:p>
        </p:txBody>
      </p:sp>
      <p:sp>
        <p:nvSpPr>
          <p:cNvPr id="5" name="TextBox 4"/>
          <p:cNvSpPr txBox="1"/>
          <p:nvPr/>
        </p:nvSpPr>
        <p:spPr>
          <a:xfrm>
            <a:off x="6927" y="413637"/>
            <a:ext cx="8915400" cy="1384995"/>
          </a:xfrm>
          <a:prstGeom prst="rect">
            <a:avLst/>
          </a:prstGeom>
          <a:noFill/>
        </p:spPr>
        <p:txBody>
          <a:bodyPr wrap="square" rtlCol="0">
            <a:spAutoFit/>
          </a:bodyPr>
          <a:lstStyle/>
          <a:p>
            <a:r>
              <a:rPr lang="en-US" sz="2800" dirty="0" smtClean="0">
                <a:latin typeface="Times New Roman" pitchFamily="18" charset="0"/>
                <a:cs typeface="Times New Roman" pitchFamily="18" charset="0"/>
              </a:rPr>
              <a:t>Cho tứ diện ABCD. Gọi M, N lần lượt là trung điểm của các cạnh AB và AD. Xác định giao tuyến của hai mặt phẳng (CMN) và (CBD).</a:t>
            </a:r>
            <a:endParaRPr lang="en-US" sz="2800" dirty="0">
              <a:latin typeface="Times New Roman" pitchFamily="18" charset="0"/>
              <a:cs typeface="Times New Roman" pitchFamily="18" charset="0"/>
            </a:endParaRPr>
          </a:p>
        </p:txBody>
      </p:sp>
      <p:cxnSp>
        <p:nvCxnSpPr>
          <p:cNvPr id="45" name="Straight Connector 44"/>
          <p:cNvCxnSpPr/>
          <p:nvPr/>
        </p:nvCxnSpPr>
        <p:spPr>
          <a:xfrm>
            <a:off x="6268329" y="4563525"/>
            <a:ext cx="26289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8714509" y="4487325"/>
            <a:ext cx="342900" cy="553998"/>
          </a:xfrm>
          <a:prstGeom prst="rect">
            <a:avLst/>
          </a:prstGeom>
          <a:noFill/>
        </p:spPr>
        <p:txBody>
          <a:bodyPr wrap="square" rtlCol="0">
            <a:spAutoFit/>
          </a:bodyPr>
          <a:lstStyle/>
          <a:p>
            <a:r>
              <a:rPr lang="en-US" sz="3000" dirty="0">
                <a:latin typeface="Times New Roman" pitchFamily="18" charset="0"/>
                <a:cs typeface="Times New Roman" pitchFamily="18" charset="0"/>
              </a:rPr>
              <a:t>d</a:t>
            </a:r>
          </a:p>
        </p:txBody>
      </p:sp>
      <p:graphicFrame>
        <p:nvGraphicFramePr>
          <p:cNvPr id="58" name="Object 57"/>
          <p:cNvGraphicFramePr>
            <a:graphicFrameLocks noChangeAspect="1"/>
          </p:cNvGraphicFramePr>
          <p:nvPr>
            <p:extLst>
              <p:ext uri="{D42A27DB-BD31-4B8C-83A1-F6EECF244321}">
                <p14:modId xmlns:p14="http://schemas.microsoft.com/office/powerpoint/2010/main" val="3918308950"/>
              </p:ext>
            </p:extLst>
          </p:nvPr>
        </p:nvGraphicFramePr>
        <p:xfrm>
          <a:off x="4394200" y="2362202"/>
          <a:ext cx="914400" cy="207963"/>
        </p:xfrm>
        <a:graphic>
          <a:graphicData uri="http://schemas.openxmlformats.org/presentationml/2006/ole">
            <mc:AlternateContent xmlns:mc="http://schemas.openxmlformats.org/markup-compatibility/2006">
              <mc:Choice xmlns:v="urn:schemas-microsoft-com:vml" Requires="v">
                <p:oleObj spid="_x0000_s1437" name="Equation" r:id="rId3" imgW="914400" imgH="207360" progId="Equation.DSMT4">
                  <p:embed/>
                </p:oleObj>
              </mc:Choice>
              <mc:Fallback>
                <p:oleObj name="Equation" r:id="rId3" imgW="914400" imgH="207360" progId="Equation.DSMT4">
                  <p:embed/>
                  <p:pic>
                    <p:nvPicPr>
                      <p:cNvPr id="0" name=""/>
                      <p:cNvPicPr/>
                      <p:nvPr/>
                    </p:nvPicPr>
                    <p:blipFill>
                      <a:blip r:embed="rId4"/>
                      <a:stretch>
                        <a:fillRect/>
                      </a:stretch>
                    </p:blipFill>
                    <p:spPr>
                      <a:xfrm>
                        <a:off x="4394200" y="2362202"/>
                        <a:ext cx="914400" cy="207963"/>
                      </a:xfrm>
                      <a:prstGeom prst="rect">
                        <a:avLst/>
                      </a:prstGeom>
                    </p:spPr>
                  </p:pic>
                </p:oleObj>
              </mc:Fallback>
            </mc:AlternateContent>
          </a:graphicData>
        </a:graphic>
      </p:graphicFrame>
      <p:graphicFrame>
        <p:nvGraphicFramePr>
          <p:cNvPr id="60" name="Object 59"/>
          <p:cNvGraphicFramePr>
            <a:graphicFrameLocks noChangeAspect="1"/>
          </p:cNvGraphicFramePr>
          <p:nvPr>
            <p:extLst>
              <p:ext uri="{D42A27DB-BD31-4B8C-83A1-F6EECF244321}">
                <p14:modId xmlns:p14="http://schemas.microsoft.com/office/powerpoint/2010/main" val="503471199"/>
              </p:ext>
            </p:extLst>
          </p:nvPr>
        </p:nvGraphicFramePr>
        <p:xfrm>
          <a:off x="93518" y="1744141"/>
          <a:ext cx="3200400" cy="2159000"/>
        </p:xfrm>
        <a:graphic>
          <a:graphicData uri="http://schemas.openxmlformats.org/presentationml/2006/ole">
            <mc:AlternateContent xmlns:mc="http://schemas.openxmlformats.org/markup-compatibility/2006">
              <mc:Choice xmlns:v="urn:schemas-microsoft-com:vml" Requires="v">
                <p:oleObj spid="_x0000_s1438" name="Equation" r:id="rId5" imgW="3200400" imgH="2158920" progId="Equation.DSMT4">
                  <p:embed/>
                </p:oleObj>
              </mc:Choice>
              <mc:Fallback>
                <p:oleObj name="Equation" r:id="rId5" imgW="3200400" imgH="2158920" progId="Equation.DSMT4">
                  <p:embed/>
                  <p:pic>
                    <p:nvPicPr>
                      <p:cNvPr id="0" name=""/>
                      <p:cNvPicPr/>
                      <p:nvPr/>
                    </p:nvPicPr>
                    <p:blipFill>
                      <a:blip r:embed="rId6"/>
                      <a:stretch>
                        <a:fillRect/>
                      </a:stretch>
                    </p:blipFill>
                    <p:spPr>
                      <a:xfrm>
                        <a:off x="93518" y="1744141"/>
                        <a:ext cx="3200400" cy="2159000"/>
                      </a:xfrm>
                      <a:prstGeom prst="rect">
                        <a:avLst/>
                      </a:prstGeom>
                    </p:spPr>
                  </p:pic>
                </p:oleObj>
              </mc:Fallback>
            </mc:AlternateContent>
          </a:graphicData>
        </a:graphic>
      </p:graphicFrame>
      <p:graphicFrame>
        <p:nvGraphicFramePr>
          <p:cNvPr id="61" name="Object 60"/>
          <p:cNvGraphicFramePr>
            <a:graphicFrameLocks noChangeAspect="1"/>
          </p:cNvGraphicFramePr>
          <p:nvPr>
            <p:extLst>
              <p:ext uri="{D42A27DB-BD31-4B8C-83A1-F6EECF244321}">
                <p14:modId xmlns:p14="http://schemas.microsoft.com/office/powerpoint/2010/main" val="2574539210"/>
              </p:ext>
            </p:extLst>
          </p:nvPr>
        </p:nvGraphicFramePr>
        <p:xfrm>
          <a:off x="2463800" y="2468025"/>
          <a:ext cx="3441700" cy="533400"/>
        </p:xfrm>
        <a:graphic>
          <a:graphicData uri="http://schemas.openxmlformats.org/presentationml/2006/ole">
            <mc:AlternateContent xmlns:mc="http://schemas.openxmlformats.org/markup-compatibility/2006">
              <mc:Choice xmlns:v="urn:schemas-microsoft-com:vml" Requires="v">
                <p:oleObj spid="_x0000_s1439" name="Equation" r:id="rId7" imgW="3441600" imgH="482400" progId="Equation.DSMT4">
                  <p:embed/>
                </p:oleObj>
              </mc:Choice>
              <mc:Fallback>
                <p:oleObj name="Equation" r:id="rId7" imgW="3441600" imgH="482400" progId="Equation.DSMT4">
                  <p:embed/>
                  <p:pic>
                    <p:nvPicPr>
                      <p:cNvPr id="0" name=""/>
                      <p:cNvPicPr/>
                      <p:nvPr/>
                    </p:nvPicPr>
                    <p:blipFill>
                      <a:blip r:embed="rId8"/>
                      <a:stretch>
                        <a:fillRect/>
                      </a:stretch>
                    </p:blipFill>
                    <p:spPr>
                      <a:xfrm>
                        <a:off x="2463800" y="2468025"/>
                        <a:ext cx="3441700" cy="533400"/>
                      </a:xfrm>
                      <a:prstGeom prst="rect">
                        <a:avLst/>
                      </a:prstGeom>
                    </p:spPr>
                  </p:pic>
                </p:oleObj>
              </mc:Fallback>
            </mc:AlternateContent>
          </a:graphicData>
        </a:graphic>
      </p:graphicFrame>
      <p:sp>
        <p:nvSpPr>
          <p:cNvPr id="62" name="TextBox 61"/>
          <p:cNvSpPr txBox="1"/>
          <p:nvPr/>
        </p:nvSpPr>
        <p:spPr>
          <a:xfrm>
            <a:off x="6927" y="3979498"/>
            <a:ext cx="4975514" cy="1015663"/>
          </a:xfrm>
          <a:prstGeom prst="rect">
            <a:avLst/>
          </a:prstGeom>
          <a:noFill/>
        </p:spPr>
        <p:txBody>
          <a:bodyPr wrap="square" rtlCol="0">
            <a:spAutoFit/>
          </a:bodyPr>
          <a:lstStyle/>
          <a:p>
            <a:r>
              <a:rPr lang="en-US" sz="3000" dirty="0" smtClean="0">
                <a:latin typeface="Times New Roman" pitchFamily="18" charset="0"/>
                <a:cs typeface="Times New Roman" pitchFamily="18" charset="0"/>
              </a:rPr>
              <a:t>Với d là đường thẳng đi qua C và  </a:t>
            </a:r>
            <a:r>
              <a:rPr lang="en-US" sz="3000" b="1" dirty="0" smtClean="0">
                <a:latin typeface="Times New Roman" pitchFamily="18" charset="0"/>
                <a:cs typeface="Times New Roman" pitchFamily="18" charset="0"/>
              </a:rPr>
              <a:t>d // BD   // MN</a:t>
            </a:r>
            <a:endParaRPr lang="en-US" sz="3000" b="1" dirty="0">
              <a:latin typeface="Times New Roman" pitchFamily="18" charset="0"/>
              <a:cs typeface="Times New Roman" pitchFamily="18" charset="0"/>
            </a:endParaRPr>
          </a:p>
        </p:txBody>
      </p:sp>
      <p:sp>
        <p:nvSpPr>
          <p:cNvPr id="73" name="Isosceles Triangle 72"/>
          <p:cNvSpPr/>
          <p:nvPr/>
        </p:nvSpPr>
        <p:spPr>
          <a:xfrm rot="10800000">
            <a:off x="6238009" y="3645163"/>
            <a:ext cx="2428010" cy="914400"/>
          </a:xfrm>
          <a:prstGeom prst="triangle">
            <a:avLst>
              <a:gd name="adj" fmla="val 49607"/>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sp>
        <p:nvSpPr>
          <p:cNvPr id="93" name="Isosceles Triangle 92"/>
          <p:cNvSpPr/>
          <p:nvPr/>
        </p:nvSpPr>
        <p:spPr>
          <a:xfrm rot="10800000">
            <a:off x="6790249" y="2722352"/>
            <a:ext cx="1236098" cy="1845621"/>
          </a:xfrm>
          <a:prstGeom prst="triangle">
            <a:avLst>
              <a:gd name="adj" fmla="val 43180"/>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nvGrpSpPr>
          <p:cNvPr id="6" name="Group 5"/>
          <p:cNvGrpSpPr/>
          <p:nvPr/>
        </p:nvGrpSpPr>
        <p:grpSpPr>
          <a:xfrm>
            <a:off x="5754832" y="1363125"/>
            <a:ext cx="3236768" cy="3643393"/>
            <a:chOff x="5754832" y="1363125"/>
            <a:chExt cx="3236768" cy="3643393"/>
          </a:xfrm>
        </p:grpSpPr>
        <p:cxnSp>
          <p:nvCxnSpPr>
            <p:cNvPr id="3" name="Straight Connector 2"/>
            <p:cNvCxnSpPr/>
            <p:nvPr/>
          </p:nvCxnSpPr>
          <p:spPr>
            <a:xfrm flipH="1">
              <a:off x="6248400" y="1820325"/>
              <a:ext cx="1066800" cy="182880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223283" y="3662217"/>
              <a:ext cx="1283296" cy="905756"/>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7315200" y="1820325"/>
              <a:ext cx="1371600" cy="182880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5" name="Straight Connector 14"/>
            <p:cNvCxnSpPr>
              <a:endCxn id="93" idx="0"/>
            </p:cNvCxnSpPr>
            <p:nvPr/>
          </p:nvCxnSpPr>
          <p:spPr>
            <a:xfrm flipH="1">
              <a:off x="7492600" y="3649125"/>
              <a:ext cx="1194201" cy="91884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6781800" y="2734725"/>
              <a:ext cx="1219200" cy="0"/>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7038109" y="1363125"/>
              <a:ext cx="3429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A</a:t>
              </a:r>
              <a:endParaRPr lang="en-US" sz="2800" dirty="0">
                <a:latin typeface="Times New Roman" pitchFamily="18" charset="0"/>
                <a:cs typeface="Times New Roman" pitchFamily="18" charset="0"/>
              </a:endParaRPr>
            </a:p>
          </p:txBody>
        </p:sp>
        <p:sp>
          <p:nvSpPr>
            <p:cNvPr id="52" name="TextBox 51"/>
            <p:cNvSpPr txBox="1"/>
            <p:nvPr/>
          </p:nvSpPr>
          <p:spPr>
            <a:xfrm>
              <a:off x="7280563" y="4483298"/>
              <a:ext cx="342900" cy="523220"/>
            </a:xfrm>
            <a:prstGeom prst="rect">
              <a:avLst/>
            </a:prstGeom>
            <a:noFill/>
          </p:spPr>
          <p:txBody>
            <a:bodyPr wrap="square" rtlCol="0">
              <a:spAutoFit/>
            </a:bodyPr>
            <a:lstStyle/>
            <a:p>
              <a:r>
                <a:rPr lang="en-US" sz="2800" dirty="0">
                  <a:latin typeface="Times New Roman" pitchFamily="18" charset="0"/>
                  <a:cs typeface="Times New Roman" pitchFamily="18" charset="0"/>
                </a:rPr>
                <a:t>C</a:t>
              </a:r>
            </a:p>
          </p:txBody>
        </p:sp>
        <p:sp>
          <p:nvSpPr>
            <p:cNvPr id="53" name="TextBox 52"/>
            <p:cNvSpPr txBox="1"/>
            <p:nvPr/>
          </p:nvSpPr>
          <p:spPr>
            <a:xfrm>
              <a:off x="5754832" y="3379919"/>
              <a:ext cx="342900" cy="523220"/>
            </a:xfrm>
            <a:prstGeom prst="rect">
              <a:avLst/>
            </a:prstGeom>
            <a:noFill/>
          </p:spPr>
          <p:txBody>
            <a:bodyPr wrap="square" rtlCol="0">
              <a:spAutoFit/>
            </a:bodyPr>
            <a:lstStyle/>
            <a:p>
              <a:r>
                <a:rPr lang="en-US" sz="2800" dirty="0">
                  <a:latin typeface="Times New Roman" pitchFamily="18" charset="0"/>
                  <a:cs typeface="Times New Roman" pitchFamily="18" charset="0"/>
                </a:rPr>
                <a:t>B</a:t>
              </a:r>
            </a:p>
          </p:txBody>
        </p:sp>
        <p:sp>
          <p:nvSpPr>
            <p:cNvPr id="54" name="TextBox 53"/>
            <p:cNvSpPr txBox="1"/>
            <p:nvPr/>
          </p:nvSpPr>
          <p:spPr>
            <a:xfrm>
              <a:off x="8648700" y="3552327"/>
              <a:ext cx="342900" cy="523220"/>
            </a:xfrm>
            <a:prstGeom prst="rect">
              <a:avLst/>
            </a:prstGeom>
            <a:noFill/>
          </p:spPr>
          <p:txBody>
            <a:bodyPr wrap="square" rtlCol="0">
              <a:spAutoFit/>
            </a:bodyPr>
            <a:lstStyle/>
            <a:p>
              <a:r>
                <a:rPr lang="en-US" sz="2800" dirty="0">
                  <a:latin typeface="Times New Roman" pitchFamily="18" charset="0"/>
                  <a:cs typeface="Times New Roman" pitchFamily="18" charset="0"/>
                </a:rPr>
                <a:t>D</a:t>
              </a:r>
            </a:p>
          </p:txBody>
        </p:sp>
        <p:sp>
          <p:nvSpPr>
            <p:cNvPr id="55" name="TextBox 54"/>
            <p:cNvSpPr txBox="1"/>
            <p:nvPr/>
          </p:nvSpPr>
          <p:spPr>
            <a:xfrm>
              <a:off x="6307282" y="2310430"/>
              <a:ext cx="342900" cy="523220"/>
            </a:xfrm>
            <a:prstGeom prst="rect">
              <a:avLst/>
            </a:prstGeom>
            <a:noFill/>
          </p:spPr>
          <p:txBody>
            <a:bodyPr wrap="square" rtlCol="0">
              <a:spAutoFit/>
            </a:bodyPr>
            <a:lstStyle/>
            <a:p>
              <a:r>
                <a:rPr lang="en-US" sz="2800" dirty="0">
                  <a:latin typeface="Times New Roman" pitchFamily="18" charset="0"/>
                  <a:cs typeface="Times New Roman" pitchFamily="18" charset="0"/>
                </a:rPr>
                <a:t>M</a:t>
              </a:r>
            </a:p>
          </p:txBody>
        </p:sp>
        <p:sp>
          <p:nvSpPr>
            <p:cNvPr id="56" name="TextBox 55"/>
            <p:cNvSpPr txBox="1"/>
            <p:nvPr/>
          </p:nvSpPr>
          <p:spPr>
            <a:xfrm>
              <a:off x="8001000" y="2314078"/>
              <a:ext cx="342900" cy="523220"/>
            </a:xfrm>
            <a:prstGeom prst="rect">
              <a:avLst/>
            </a:prstGeom>
            <a:noFill/>
          </p:spPr>
          <p:txBody>
            <a:bodyPr wrap="square" rtlCol="0">
              <a:spAutoFit/>
            </a:bodyPr>
            <a:lstStyle/>
            <a:p>
              <a:r>
                <a:rPr lang="en-US" sz="2800" dirty="0">
                  <a:latin typeface="Times New Roman" pitchFamily="18" charset="0"/>
                  <a:cs typeface="Times New Roman" pitchFamily="18" charset="0"/>
                </a:rPr>
                <a:t>N</a:t>
              </a:r>
            </a:p>
          </p:txBody>
        </p:sp>
        <p:cxnSp>
          <p:nvCxnSpPr>
            <p:cNvPr id="75" name="Straight Connector 74"/>
            <p:cNvCxnSpPr/>
            <p:nvPr/>
          </p:nvCxnSpPr>
          <p:spPr>
            <a:xfrm>
              <a:off x="6781800" y="2746350"/>
              <a:ext cx="700536" cy="1813213"/>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78" name="Straight Connector 77"/>
            <p:cNvCxnSpPr>
              <a:endCxn id="93" idx="0"/>
            </p:cNvCxnSpPr>
            <p:nvPr/>
          </p:nvCxnSpPr>
          <p:spPr>
            <a:xfrm flipH="1">
              <a:off x="7492600" y="2722352"/>
              <a:ext cx="508405" cy="1845621"/>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95" name="Straight Connector 94"/>
            <p:cNvCxnSpPr>
              <a:endCxn id="93" idx="0"/>
            </p:cNvCxnSpPr>
            <p:nvPr/>
          </p:nvCxnSpPr>
          <p:spPr>
            <a:xfrm>
              <a:off x="7315200" y="1835912"/>
              <a:ext cx="177400" cy="2732061"/>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a:xfrm>
              <a:off x="6268329" y="3649125"/>
              <a:ext cx="2428010" cy="0"/>
            </a:xfrm>
            <a:prstGeom prst="line">
              <a:avLst/>
            </a:prstGeom>
            <a:ln w="28575">
              <a:solidFill>
                <a:schemeClr val="accent1"/>
              </a:solidFill>
              <a:prstDash val="sysDash"/>
            </a:ln>
          </p:spPr>
          <p:style>
            <a:lnRef idx="1">
              <a:schemeClr val="accent1"/>
            </a:lnRef>
            <a:fillRef idx="0">
              <a:schemeClr val="accent1"/>
            </a:fillRef>
            <a:effectRef idx="0">
              <a:schemeClr val="accent1"/>
            </a:effectRef>
            <a:fontRef idx="minor">
              <a:schemeClr val="tx1"/>
            </a:fontRef>
          </p:style>
        </p:cxnSp>
      </p:grpSp>
      <p:sp>
        <p:nvSpPr>
          <p:cNvPr id="2" name="Oval Callout 1"/>
          <p:cNvSpPr/>
          <p:nvPr/>
        </p:nvSpPr>
        <p:spPr>
          <a:xfrm>
            <a:off x="2864207" y="132806"/>
            <a:ext cx="4236468" cy="1665825"/>
          </a:xfrm>
          <a:prstGeom prst="wedgeEllipseCallou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700" dirty="0" smtClean="0">
                <a:latin typeface="Times New Roman" pitchFamily="18" charset="0"/>
                <a:cs typeface="Times New Roman" pitchFamily="18" charset="0"/>
              </a:rPr>
              <a:t>Câu hỏi: Đường thẳng d có song song với (ABD)?</a:t>
            </a:r>
            <a:endParaRPr lang="en-US" sz="2700" dirty="0">
              <a:latin typeface="Times New Roman" pitchFamily="18" charset="0"/>
              <a:cs typeface="Times New Roman" pitchFamily="18" charset="0"/>
            </a:endParaRPr>
          </a:p>
        </p:txBody>
      </p:sp>
      <p:sp>
        <p:nvSpPr>
          <p:cNvPr id="7" name="Oval 6"/>
          <p:cNvSpPr/>
          <p:nvPr/>
        </p:nvSpPr>
        <p:spPr>
          <a:xfrm>
            <a:off x="533400" y="4441163"/>
            <a:ext cx="1427018" cy="55399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9" name="Object 8"/>
          <p:cNvGraphicFramePr>
            <a:graphicFrameLocks noChangeAspect="1"/>
          </p:cNvGraphicFramePr>
          <p:nvPr>
            <p:extLst>
              <p:ext uri="{D42A27DB-BD31-4B8C-83A1-F6EECF244321}">
                <p14:modId xmlns:p14="http://schemas.microsoft.com/office/powerpoint/2010/main" val="644994733"/>
              </p:ext>
            </p:extLst>
          </p:nvPr>
        </p:nvGraphicFramePr>
        <p:xfrm>
          <a:off x="4775200" y="2368552"/>
          <a:ext cx="152400" cy="254000"/>
        </p:xfrm>
        <a:graphic>
          <a:graphicData uri="http://schemas.openxmlformats.org/presentationml/2006/ole">
            <mc:AlternateContent xmlns:mc="http://schemas.openxmlformats.org/markup-compatibility/2006">
              <mc:Choice xmlns:v="urn:schemas-microsoft-com:vml" Requires="v">
                <p:oleObj spid="_x0000_s1440" name="Equation" r:id="rId9" imgW="152280" imgH="253800" progId="Equation.DSMT4">
                  <p:embed/>
                </p:oleObj>
              </mc:Choice>
              <mc:Fallback>
                <p:oleObj name="Equation" r:id="rId9" imgW="152280" imgH="253800" progId="Equation.DSMT4">
                  <p:embed/>
                  <p:pic>
                    <p:nvPicPr>
                      <p:cNvPr id="0" name=""/>
                      <p:cNvPicPr/>
                      <p:nvPr/>
                    </p:nvPicPr>
                    <p:blipFill>
                      <a:blip r:embed="rId10"/>
                      <a:stretch>
                        <a:fillRect/>
                      </a:stretch>
                    </p:blipFill>
                    <p:spPr>
                      <a:xfrm>
                        <a:off x="4775200" y="2368552"/>
                        <a:ext cx="152400" cy="254000"/>
                      </a:xfrm>
                      <a:prstGeom prst="rect">
                        <a:avLst/>
                      </a:prstGeom>
                    </p:spPr>
                  </p:pic>
                </p:oleObj>
              </mc:Fallback>
            </mc:AlternateContent>
          </a:graphicData>
        </a:graphic>
      </p:graphicFrame>
    </p:spTree>
    <p:extLst>
      <p:ext uri="{BB962C8B-B14F-4D97-AF65-F5344CB8AC3E}">
        <p14:creationId xmlns:p14="http://schemas.microsoft.com/office/powerpoint/2010/main" val="2106760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93"/>
                                        </p:tgtEl>
                                        <p:attrNameLst>
                                          <p:attrName>style.visibility</p:attrName>
                                        </p:attrNameLst>
                                      </p:cBhvr>
                                      <p:to>
                                        <p:strVal val="visible"/>
                                      </p:to>
                                    </p:set>
                                    <p:animEffect transition="in" filter="wipe(down)">
                                      <p:cBhvr>
                                        <p:cTn id="22" dur="500"/>
                                        <p:tgtEl>
                                          <p:spTgt spid="93"/>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73"/>
                                        </p:tgtEl>
                                        <p:attrNameLst>
                                          <p:attrName>style.visibility</p:attrName>
                                        </p:attrNameLst>
                                      </p:cBhvr>
                                      <p:to>
                                        <p:strVal val="visible"/>
                                      </p:to>
                                    </p:set>
                                    <p:animEffect transition="in" filter="wipe(down)">
                                      <p:cBhvr>
                                        <p:cTn id="27" dur="500"/>
                                        <p:tgtEl>
                                          <p:spTgt spid="7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60"/>
                                        </p:tgtEl>
                                        <p:attrNameLst>
                                          <p:attrName>style.visibility</p:attrName>
                                        </p:attrNameLst>
                                      </p:cBhvr>
                                      <p:to>
                                        <p:strVal val="visible"/>
                                      </p:to>
                                    </p:set>
                                    <p:animEffect transition="in" filter="wipe(down)">
                                      <p:cBhvr>
                                        <p:cTn id="32" dur="500"/>
                                        <p:tgtEl>
                                          <p:spTgt spid="60"/>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61"/>
                                        </p:tgtEl>
                                        <p:attrNameLst>
                                          <p:attrName>style.visibility</p:attrName>
                                        </p:attrNameLst>
                                      </p:cBhvr>
                                      <p:to>
                                        <p:strVal val="visible"/>
                                      </p:to>
                                    </p:set>
                                    <p:animEffect transition="in" filter="wipe(down)">
                                      <p:cBhvr>
                                        <p:cTn id="37" dur="500"/>
                                        <p:tgtEl>
                                          <p:spTgt spid="61"/>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nodeType="clickEffect">
                                  <p:stCondLst>
                                    <p:cond delay="0"/>
                                  </p:stCondLst>
                                  <p:childTnLst>
                                    <p:set>
                                      <p:cBhvr>
                                        <p:cTn id="41" dur="1" fill="hold">
                                          <p:stCondLst>
                                            <p:cond delay="0"/>
                                          </p:stCondLst>
                                        </p:cTn>
                                        <p:tgtEl>
                                          <p:spTgt spid="45"/>
                                        </p:tgtEl>
                                        <p:attrNameLst>
                                          <p:attrName>style.visibility</p:attrName>
                                        </p:attrNameLst>
                                      </p:cBhvr>
                                      <p:to>
                                        <p:strVal val="visible"/>
                                      </p:to>
                                    </p:set>
                                    <p:animEffect transition="in" filter="wipe(down)">
                                      <p:cBhvr>
                                        <p:cTn id="42" dur="500"/>
                                        <p:tgtEl>
                                          <p:spTgt spid="45"/>
                                        </p:tgtEl>
                                      </p:cBhvr>
                                    </p:animEffect>
                                  </p:childTnLst>
                                </p:cTn>
                              </p:par>
                              <p:par>
                                <p:cTn id="43" presetID="22" presetClass="entr" presetSubtype="4" fill="hold" grpId="0" nodeType="withEffect">
                                  <p:stCondLst>
                                    <p:cond delay="0"/>
                                  </p:stCondLst>
                                  <p:childTnLst>
                                    <p:set>
                                      <p:cBhvr>
                                        <p:cTn id="44" dur="1" fill="hold">
                                          <p:stCondLst>
                                            <p:cond delay="0"/>
                                          </p:stCondLst>
                                        </p:cTn>
                                        <p:tgtEl>
                                          <p:spTgt spid="57"/>
                                        </p:tgtEl>
                                        <p:attrNameLst>
                                          <p:attrName>style.visibility</p:attrName>
                                        </p:attrNameLst>
                                      </p:cBhvr>
                                      <p:to>
                                        <p:strVal val="visible"/>
                                      </p:to>
                                    </p:set>
                                    <p:animEffect transition="in" filter="wipe(down)">
                                      <p:cBhvr>
                                        <p:cTn id="45" dur="500"/>
                                        <p:tgtEl>
                                          <p:spTgt spid="57"/>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4" fill="hold" grpId="0" nodeType="clickEffect">
                                  <p:stCondLst>
                                    <p:cond delay="0"/>
                                  </p:stCondLst>
                                  <p:childTnLst>
                                    <p:set>
                                      <p:cBhvr>
                                        <p:cTn id="49" dur="1" fill="hold">
                                          <p:stCondLst>
                                            <p:cond delay="0"/>
                                          </p:stCondLst>
                                        </p:cTn>
                                        <p:tgtEl>
                                          <p:spTgt spid="62"/>
                                        </p:tgtEl>
                                        <p:attrNameLst>
                                          <p:attrName>style.visibility</p:attrName>
                                        </p:attrNameLst>
                                      </p:cBhvr>
                                      <p:to>
                                        <p:strVal val="visible"/>
                                      </p:to>
                                    </p:set>
                                    <p:animEffect transition="in" filter="wipe(down)">
                                      <p:cBhvr>
                                        <p:cTn id="50" dur="500"/>
                                        <p:tgtEl>
                                          <p:spTgt spid="62"/>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4" fill="hold" grpId="0" nodeType="clickEffect">
                                  <p:stCondLst>
                                    <p:cond delay="0"/>
                                  </p:stCondLst>
                                  <p:childTnLst>
                                    <p:set>
                                      <p:cBhvr>
                                        <p:cTn id="54" dur="1" fill="hold">
                                          <p:stCondLst>
                                            <p:cond delay="0"/>
                                          </p:stCondLst>
                                        </p:cTn>
                                        <p:tgtEl>
                                          <p:spTgt spid="7"/>
                                        </p:tgtEl>
                                        <p:attrNameLst>
                                          <p:attrName>style.visibility</p:attrName>
                                        </p:attrNameLst>
                                      </p:cBhvr>
                                      <p:to>
                                        <p:strVal val="visible"/>
                                      </p:to>
                                    </p:set>
                                    <p:animEffect transition="in" filter="wipe(down)">
                                      <p:cBhvr>
                                        <p:cTn id="55" dur="500"/>
                                        <p:tgtEl>
                                          <p:spTgt spid="7"/>
                                        </p:tgtEl>
                                      </p:cBhvr>
                                    </p:animEffect>
                                  </p:childTnLst>
                                </p:cTn>
                              </p:par>
                            </p:childTnLst>
                          </p:cTn>
                        </p:par>
                      </p:childTnLst>
                    </p:cTn>
                  </p:par>
                  <p:par>
                    <p:cTn id="56" fill="hold">
                      <p:stCondLst>
                        <p:cond delay="indefinite"/>
                      </p:stCondLst>
                      <p:childTnLst>
                        <p:par>
                          <p:cTn id="57" fill="hold">
                            <p:stCondLst>
                              <p:cond delay="0"/>
                            </p:stCondLst>
                            <p:childTnLst>
                              <p:par>
                                <p:cTn id="58" presetID="16" presetClass="exit" presetSubtype="21" fill="hold" grpId="1" nodeType="clickEffect">
                                  <p:stCondLst>
                                    <p:cond delay="0"/>
                                  </p:stCondLst>
                                  <p:childTnLst>
                                    <p:animEffect transition="out" filter="barn(inVertical)">
                                      <p:cBhvr>
                                        <p:cTn id="59" dur="500"/>
                                        <p:tgtEl>
                                          <p:spTgt spid="5"/>
                                        </p:tgtEl>
                                      </p:cBhvr>
                                    </p:animEffect>
                                    <p:set>
                                      <p:cBhvr>
                                        <p:cTn id="60" dur="1" fill="hold">
                                          <p:stCondLst>
                                            <p:cond delay="499"/>
                                          </p:stCondLst>
                                        </p:cTn>
                                        <p:tgtEl>
                                          <p:spTgt spid="5"/>
                                        </p:tgtEl>
                                        <p:attrNameLst>
                                          <p:attrName>style.visibility</p:attrName>
                                        </p:attrNameLst>
                                      </p:cBhvr>
                                      <p:to>
                                        <p:strVal val="hidden"/>
                                      </p:to>
                                    </p:set>
                                  </p:childTnLst>
                                </p:cTn>
                              </p:par>
                            </p:childTnLst>
                          </p:cTn>
                        </p:par>
                      </p:childTnLst>
                    </p:cTn>
                  </p:par>
                  <p:par>
                    <p:cTn id="61" fill="hold">
                      <p:stCondLst>
                        <p:cond delay="indefinite"/>
                      </p:stCondLst>
                      <p:childTnLst>
                        <p:par>
                          <p:cTn id="62" fill="hold">
                            <p:stCondLst>
                              <p:cond delay="0"/>
                            </p:stCondLst>
                            <p:childTnLst>
                              <p:par>
                                <p:cTn id="63" presetID="42" presetClass="entr" presetSubtype="0" fill="hold" grpId="0" nodeType="clickEffect">
                                  <p:stCondLst>
                                    <p:cond delay="0"/>
                                  </p:stCondLst>
                                  <p:childTnLst>
                                    <p:set>
                                      <p:cBhvr>
                                        <p:cTn id="64" dur="1" fill="hold">
                                          <p:stCondLst>
                                            <p:cond delay="0"/>
                                          </p:stCondLst>
                                        </p:cTn>
                                        <p:tgtEl>
                                          <p:spTgt spid="2"/>
                                        </p:tgtEl>
                                        <p:attrNameLst>
                                          <p:attrName>style.visibility</p:attrName>
                                        </p:attrNameLst>
                                      </p:cBhvr>
                                      <p:to>
                                        <p:strVal val="visible"/>
                                      </p:to>
                                    </p:set>
                                    <p:animEffect transition="in" filter="fade">
                                      <p:cBhvr>
                                        <p:cTn id="65" dur="1000"/>
                                        <p:tgtEl>
                                          <p:spTgt spid="2"/>
                                        </p:tgtEl>
                                      </p:cBhvr>
                                    </p:animEffect>
                                    <p:anim calcmode="lin" valueType="num">
                                      <p:cBhvr>
                                        <p:cTn id="66" dur="1000" fill="hold"/>
                                        <p:tgtEl>
                                          <p:spTgt spid="2"/>
                                        </p:tgtEl>
                                        <p:attrNameLst>
                                          <p:attrName>ppt_x</p:attrName>
                                        </p:attrNameLst>
                                      </p:cBhvr>
                                      <p:tavLst>
                                        <p:tav tm="0">
                                          <p:val>
                                            <p:strVal val="#ppt_x"/>
                                          </p:val>
                                        </p:tav>
                                        <p:tav tm="100000">
                                          <p:val>
                                            <p:strVal val="#ppt_x"/>
                                          </p:val>
                                        </p:tav>
                                      </p:tavLst>
                                    </p:anim>
                                    <p:anim calcmode="lin" valueType="num">
                                      <p:cBhvr>
                                        <p:cTn id="67"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5" grpId="1"/>
      <p:bldP spid="57" grpId="0"/>
      <p:bldP spid="62" grpId="0"/>
      <p:bldP spid="73" grpId="0" animBg="1"/>
      <p:bldP spid="93" grpId="0" animBg="1"/>
      <p:bldP spid="2" grpId="0" animBg="1"/>
      <p:bldP spid="7"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464" y="51956"/>
            <a:ext cx="8991600" cy="1833995"/>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latin typeface="Times New Roman" pitchFamily="18" charset="0"/>
                <a:cs typeface="Times New Roman" pitchFamily="18" charset="0"/>
              </a:rPr>
              <a:t>Áp dụng định lí </a:t>
            </a:r>
            <a:r>
              <a:rPr lang="en-US" sz="2800" dirty="0" smtClean="0">
                <a:latin typeface="Times New Roman" pitchFamily="18" charset="0"/>
                <a:cs typeface="Times New Roman" pitchFamily="18" charset="0"/>
              </a:rPr>
              <a:t>2:Tìm giao tuyến của hai mặt phẳng     và    </a:t>
            </a:r>
          </a:p>
          <a:p>
            <a:r>
              <a:rPr lang="en-US" sz="2800" dirty="0">
                <a:latin typeface="Times New Roman" pitchFamily="18" charset="0"/>
                <a:cs typeface="Times New Roman" pitchFamily="18" charset="0"/>
              </a:rPr>
              <a:t>c</a:t>
            </a:r>
            <a:r>
              <a:rPr lang="en-US" sz="2800" dirty="0" smtClean="0">
                <a:latin typeface="Times New Roman" pitchFamily="18" charset="0"/>
                <a:cs typeface="Times New Roman" pitchFamily="18" charset="0"/>
              </a:rPr>
              <a:t>hứa đường thẳng a //  </a:t>
            </a:r>
          </a:p>
          <a:p>
            <a:pPr marL="457200" indent="-457200">
              <a:buFont typeface="Arial" pitchFamily="34" charset="0"/>
              <a:buChar char="•"/>
            </a:pPr>
            <a:r>
              <a:rPr lang="en-US" sz="2800" dirty="0" smtClean="0">
                <a:latin typeface="Times New Roman" pitchFamily="18" charset="0"/>
                <a:cs typeface="Times New Roman" pitchFamily="18" charset="0"/>
              </a:rPr>
              <a:t>Tìm một điểm chung của hai mặt phẳng</a:t>
            </a:r>
          </a:p>
          <a:p>
            <a:pPr marL="457200" indent="-457200">
              <a:buFont typeface="Arial" pitchFamily="34" charset="0"/>
              <a:buChar char="•"/>
            </a:pPr>
            <a:r>
              <a:rPr lang="en-US" sz="2800" dirty="0" smtClean="0">
                <a:latin typeface="Times New Roman" pitchFamily="18" charset="0"/>
                <a:cs typeface="Times New Roman" pitchFamily="18" charset="0"/>
              </a:rPr>
              <a:t>Giao tuyến đi qua điểm chung và song song với a             </a:t>
            </a:r>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798935233"/>
              </p:ext>
            </p:extLst>
          </p:nvPr>
        </p:nvGraphicFramePr>
        <p:xfrm>
          <a:off x="7620000" y="133350"/>
          <a:ext cx="495300" cy="444500"/>
        </p:xfrm>
        <a:graphic>
          <a:graphicData uri="http://schemas.openxmlformats.org/presentationml/2006/ole">
            <mc:AlternateContent xmlns:mc="http://schemas.openxmlformats.org/markup-compatibility/2006">
              <mc:Choice xmlns:v="urn:schemas-microsoft-com:vml" Requires="v">
                <p:oleObj spid="_x0000_s8756" name="Equation" r:id="rId3" imgW="495000" imgH="444240" progId="Equation.DSMT4">
                  <p:embed/>
                </p:oleObj>
              </mc:Choice>
              <mc:Fallback>
                <p:oleObj name="Equation" r:id="rId3" imgW="495000" imgH="444240" progId="Equation.DSMT4">
                  <p:embed/>
                  <p:pic>
                    <p:nvPicPr>
                      <p:cNvPr id="0" name="Object 17"/>
                      <p:cNvPicPr>
                        <a:picLocks noChangeAspect="1" noChangeArrowheads="1"/>
                      </p:cNvPicPr>
                      <p:nvPr/>
                    </p:nvPicPr>
                    <p:blipFill>
                      <a:blip r:embed="rId4"/>
                      <a:srcRect/>
                      <a:stretch>
                        <a:fillRect/>
                      </a:stretch>
                    </p:blipFill>
                    <p:spPr bwMode="auto">
                      <a:xfrm>
                        <a:off x="7620000" y="133350"/>
                        <a:ext cx="4953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79282207"/>
              </p:ext>
            </p:extLst>
          </p:nvPr>
        </p:nvGraphicFramePr>
        <p:xfrm>
          <a:off x="8480136" y="133350"/>
          <a:ext cx="508000" cy="444500"/>
        </p:xfrm>
        <a:graphic>
          <a:graphicData uri="http://schemas.openxmlformats.org/presentationml/2006/ole">
            <mc:AlternateContent xmlns:mc="http://schemas.openxmlformats.org/markup-compatibility/2006">
              <mc:Choice xmlns:v="urn:schemas-microsoft-com:vml" Requires="v">
                <p:oleObj spid="_x0000_s8757" name="Equation" r:id="rId5" imgW="507960" imgH="444240" progId="Equation.DSMT4">
                  <p:embed/>
                </p:oleObj>
              </mc:Choice>
              <mc:Fallback>
                <p:oleObj name="Equation" r:id="rId5" imgW="507960" imgH="444240" progId="Equation.DSMT4">
                  <p:embed/>
                  <p:pic>
                    <p:nvPicPr>
                      <p:cNvPr id="0" name="Object 19"/>
                      <p:cNvPicPr>
                        <a:picLocks noChangeAspect="1" noChangeArrowheads="1"/>
                      </p:cNvPicPr>
                      <p:nvPr/>
                    </p:nvPicPr>
                    <p:blipFill>
                      <a:blip r:embed="rId6"/>
                      <a:srcRect/>
                      <a:stretch>
                        <a:fillRect/>
                      </a:stretch>
                    </p:blipFill>
                    <p:spPr bwMode="auto">
                      <a:xfrm>
                        <a:off x="8480136" y="133350"/>
                        <a:ext cx="5080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585900237"/>
              </p:ext>
            </p:extLst>
          </p:nvPr>
        </p:nvGraphicFramePr>
        <p:xfrm>
          <a:off x="3352800" y="540037"/>
          <a:ext cx="495300" cy="444500"/>
        </p:xfrm>
        <a:graphic>
          <a:graphicData uri="http://schemas.openxmlformats.org/presentationml/2006/ole">
            <mc:AlternateContent xmlns:mc="http://schemas.openxmlformats.org/markup-compatibility/2006">
              <mc:Choice xmlns:v="urn:schemas-microsoft-com:vml" Requires="v">
                <p:oleObj spid="_x0000_s8758" name="Equation" r:id="rId7" imgW="495000" imgH="444240" progId="Equation.DSMT4">
                  <p:embed/>
                </p:oleObj>
              </mc:Choice>
              <mc:Fallback>
                <p:oleObj name="Equation" r:id="rId7" imgW="495000" imgH="444240" progId="Equation.DSMT4">
                  <p:embed/>
                  <p:pic>
                    <p:nvPicPr>
                      <p:cNvPr id="0" name="Object 4"/>
                      <p:cNvPicPr>
                        <a:picLocks noChangeAspect="1" noChangeArrowheads="1"/>
                      </p:cNvPicPr>
                      <p:nvPr/>
                    </p:nvPicPr>
                    <p:blipFill>
                      <a:blip r:embed="rId8"/>
                      <a:srcRect/>
                      <a:stretch>
                        <a:fillRect/>
                      </a:stretch>
                    </p:blipFill>
                    <p:spPr bwMode="auto">
                      <a:xfrm>
                        <a:off x="3352800" y="540037"/>
                        <a:ext cx="4953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TextBox 7"/>
          <p:cNvSpPr txBox="1"/>
          <p:nvPr/>
        </p:nvSpPr>
        <p:spPr>
          <a:xfrm>
            <a:off x="-76200" y="1932573"/>
            <a:ext cx="1524000" cy="523220"/>
          </a:xfrm>
          <a:prstGeom prst="rect">
            <a:avLst/>
          </a:prstGeom>
          <a:noFill/>
        </p:spPr>
        <p:txBody>
          <a:bodyPr wrap="square" rtlCol="0">
            <a:spAutoFit/>
          </a:bodyPr>
          <a:lstStyle/>
          <a:p>
            <a:r>
              <a:rPr lang="en-US" sz="2800" b="1" dirty="0" smtClean="0">
                <a:solidFill>
                  <a:srgbClr val="FF0000"/>
                </a:solidFill>
                <a:latin typeface="Times New Roman" pitchFamily="18" charset="0"/>
                <a:cs typeface="Times New Roman" pitchFamily="18" charset="0"/>
              </a:rPr>
              <a:t>Ví dụ 2:</a:t>
            </a:r>
            <a:endParaRPr lang="en-US" sz="2800" b="1" dirty="0">
              <a:solidFill>
                <a:srgbClr val="FF0000"/>
              </a:solidFill>
              <a:latin typeface="Times New Roman" pitchFamily="18" charset="0"/>
              <a:cs typeface="Times New Roman" pitchFamily="18" charset="0"/>
            </a:endParaRPr>
          </a:p>
        </p:txBody>
      </p:sp>
      <p:sp>
        <p:nvSpPr>
          <p:cNvPr id="9" name="TextBox 8"/>
          <p:cNvSpPr txBox="1"/>
          <p:nvPr/>
        </p:nvSpPr>
        <p:spPr>
          <a:xfrm>
            <a:off x="1309930" y="1903686"/>
            <a:ext cx="77724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Cho tứ diện ABCD. Lấy M là điểm thuộc miền trong</a:t>
            </a:r>
            <a:endParaRPr lang="en-US" sz="2800" dirty="0">
              <a:latin typeface="Times New Roman" pitchFamily="18" charset="0"/>
              <a:cs typeface="Times New Roman" pitchFamily="18" charset="0"/>
            </a:endParaRPr>
          </a:p>
        </p:txBody>
      </p:sp>
      <p:sp>
        <p:nvSpPr>
          <p:cNvPr id="10" name="TextBox 9"/>
          <p:cNvSpPr txBox="1"/>
          <p:nvPr/>
        </p:nvSpPr>
        <p:spPr>
          <a:xfrm>
            <a:off x="-3464" y="2426906"/>
            <a:ext cx="8991600" cy="3108543"/>
          </a:xfrm>
          <a:prstGeom prst="rect">
            <a:avLst/>
          </a:prstGeom>
          <a:noFill/>
        </p:spPr>
        <p:txBody>
          <a:bodyPr wrap="square" rtlCol="0">
            <a:spAutoFit/>
          </a:bodyPr>
          <a:lstStyle/>
          <a:p>
            <a:r>
              <a:rPr lang="en-US" sz="2800" dirty="0">
                <a:latin typeface="Times New Roman" pitchFamily="18" charset="0"/>
                <a:cs typeface="Times New Roman" pitchFamily="18" charset="0"/>
              </a:rPr>
              <a:t>c</a:t>
            </a:r>
            <a:r>
              <a:rPr lang="en-US" sz="2800" dirty="0" smtClean="0">
                <a:latin typeface="Times New Roman" pitchFamily="18" charset="0"/>
                <a:cs typeface="Times New Roman" pitchFamily="18" charset="0"/>
              </a:rPr>
              <a:t>ủa tam giác ABC. Gọi        là mặt phẳng qua M và song song với các đường thẳng AB và CD. Mặt phẳng        cắt các cạnh AC, BC, BD, AD lần lượt tại các điểm E, F, G, H.</a:t>
            </a:r>
          </a:p>
          <a:p>
            <a:pPr marL="514350" indent="-514350">
              <a:buAutoNum type="alphaLcParenR"/>
            </a:pPr>
            <a:r>
              <a:rPr lang="en-US" sz="2800" dirty="0" smtClean="0">
                <a:latin typeface="Times New Roman" pitchFamily="18" charset="0"/>
                <a:cs typeface="Times New Roman" pitchFamily="18" charset="0"/>
              </a:rPr>
              <a:t>Xác định giao tuyến của        với (ABC)</a:t>
            </a:r>
          </a:p>
          <a:p>
            <a:pPr marL="514350" indent="-514350">
              <a:buAutoNum type="alphaLcParenR"/>
            </a:pPr>
            <a:r>
              <a:rPr lang="en-US" sz="2800" dirty="0" smtClean="0">
                <a:latin typeface="Times New Roman" pitchFamily="18" charset="0"/>
                <a:cs typeface="Times New Roman" pitchFamily="18" charset="0"/>
              </a:rPr>
              <a:t>Xác định giao tuyến của         với (BCD) và        với (ACD)</a:t>
            </a:r>
            <a:endParaRPr lang="en-US" sz="2800" dirty="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p:txBody>
      </p:sp>
      <p:graphicFrame>
        <p:nvGraphicFramePr>
          <p:cNvPr id="11" name="Object 10"/>
          <p:cNvGraphicFramePr>
            <a:graphicFrameLocks noChangeAspect="1"/>
          </p:cNvGraphicFramePr>
          <p:nvPr>
            <p:extLst>
              <p:ext uri="{D42A27DB-BD31-4B8C-83A1-F6EECF244321}">
                <p14:modId xmlns:p14="http://schemas.microsoft.com/office/powerpoint/2010/main" val="1991876210"/>
              </p:ext>
            </p:extLst>
          </p:nvPr>
        </p:nvGraphicFramePr>
        <p:xfrm>
          <a:off x="3505200" y="2571750"/>
          <a:ext cx="520700" cy="393700"/>
        </p:xfrm>
        <a:graphic>
          <a:graphicData uri="http://schemas.openxmlformats.org/presentationml/2006/ole">
            <mc:AlternateContent xmlns:mc="http://schemas.openxmlformats.org/markup-compatibility/2006">
              <mc:Choice xmlns:v="urn:schemas-microsoft-com:vml" Requires="v">
                <p:oleObj spid="_x0000_s8759" name="Equation" r:id="rId9" imgW="520560" imgH="393480" progId="Equation.DSMT4">
                  <p:embed/>
                </p:oleObj>
              </mc:Choice>
              <mc:Fallback>
                <p:oleObj name="Equation" r:id="rId9" imgW="520560" imgH="393480" progId="Equation.DSMT4">
                  <p:embed/>
                  <p:pic>
                    <p:nvPicPr>
                      <p:cNvPr id="0" name=""/>
                      <p:cNvPicPr/>
                      <p:nvPr/>
                    </p:nvPicPr>
                    <p:blipFill>
                      <a:blip r:embed="rId10"/>
                      <a:stretch>
                        <a:fillRect/>
                      </a:stretch>
                    </p:blipFill>
                    <p:spPr>
                      <a:xfrm>
                        <a:off x="3505200" y="2571750"/>
                        <a:ext cx="520700" cy="393700"/>
                      </a:xfrm>
                      <a:prstGeom prst="rect">
                        <a:avLst/>
                      </a:prstGeom>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2527094734"/>
              </p:ext>
            </p:extLst>
          </p:nvPr>
        </p:nvGraphicFramePr>
        <p:xfrm>
          <a:off x="4231986" y="4248150"/>
          <a:ext cx="520700" cy="393700"/>
        </p:xfrm>
        <a:graphic>
          <a:graphicData uri="http://schemas.openxmlformats.org/presentationml/2006/ole">
            <mc:AlternateContent xmlns:mc="http://schemas.openxmlformats.org/markup-compatibility/2006">
              <mc:Choice xmlns:v="urn:schemas-microsoft-com:vml" Requires="v">
                <p:oleObj spid="_x0000_s8760" name="Equation" r:id="rId11" imgW="520560" imgH="393480" progId="Equation.DSMT4">
                  <p:embed/>
                </p:oleObj>
              </mc:Choice>
              <mc:Fallback>
                <p:oleObj name="Equation" r:id="rId11" imgW="520560" imgH="393480" progId="Equation.DSMT4">
                  <p:embed/>
                  <p:pic>
                    <p:nvPicPr>
                      <p:cNvPr id="0" name="Object 1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231986" y="4248150"/>
                        <a:ext cx="5207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4" name="Object 13"/>
          <p:cNvGraphicFramePr>
            <a:graphicFrameLocks noChangeAspect="1"/>
          </p:cNvGraphicFramePr>
          <p:nvPr>
            <p:extLst>
              <p:ext uri="{D42A27DB-BD31-4B8C-83A1-F6EECF244321}">
                <p14:modId xmlns:p14="http://schemas.microsoft.com/office/powerpoint/2010/main" val="3223904993"/>
              </p:ext>
            </p:extLst>
          </p:nvPr>
        </p:nvGraphicFramePr>
        <p:xfrm>
          <a:off x="4114800" y="3784327"/>
          <a:ext cx="520700" cy="393700"/>
        </p:xfrm>
        <a:graphic>
          <a:graphicData uri="http://schemas.openxmlformats.org/presentationml/2006/ole">
            <mc:AlternateContent xmlns:mc="http://schemas.openxmlformats.org/markup-compatibility/2006">
              <mc:Choice xmlns:v="urn:schemas-microsoft-com:vml" Requires="v">
                <p:oleObj spid="_x0000_s8761" name="Equation" r:id="rId13" imgW="520560" imgH="393480" progId="Equation.DSMT4">
                  <p:embed/>
                </p:oleObj>
              </mc:Choice>
              <mc:Fallback>
                <p:oleObj name="Equation" r:id="rId13" imgW="520560" imgH="393480" progId="Equation.DSMT4">
                  <p:embed/>
                  <p:pic>
                    <p:nvPicPr>
                      <p:cNvPr id="0" name="Object 1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114800" y="3784327"/>
                        <a:ext cx="5207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 name="Object 1"/>
          <p:cNvGraphicFramePr>
            <a:graphicFrameLocks noChangeAspect="1"/>
          </p:cNvGraphicFramePr>
          <p:nvPr>
            <p:extLst>
              <p:ext uri="{D42A27DB-BD31-4B8C-83A1-F6EECF244321}">
                <p14:modId xmlns:p14="http://schemas.microsoft.com/office/powerpoint/2010/main" val="1563079690"/>
              </p:ext>
            </p:extLst>
          </p:nvPr>
        </p:nvGraphicFramePr>
        <p:xfrm>
          <a:off x="6934200" y="4248150"/>
          <a:ext cx="520700" cy="393700"/>
        </p:xfrm>
        <a:graphic>
          <a:graphicData uri="http://schemas.openxmlformats.org/presentationml/2006/ole">
            <mc:AlternateContent xmlns:mc="http://schemas.openxmlformats.org/markup-compatibility/2006">
              <mc:Choice xmlns:v="urn:schemas-microsoft-com:vml" Requires="v">
                <p:oleObj spid="_x0000_s8762" name="Equation" r:id="rId14" imgW="520474" imgH="393529" progId="Equation.DSMT4">
                  <p:embed/>
                </p:oleObj>
              </mc:Choice>
              <mc:Fallback>
                <p:oleObj name="Equation" r:id="rId14" imgW="520474" imgH="393529" progId="Equation.DSMT4">
                  <p:embed/>
                  <p:pic>
                    <p:nvPicPr>
                      <p:cNvPr id="0" name="Object 1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934200" y="4248150"/>
                        <a:ext cx="5207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1492434113"/>
              </p:ext>
            </p:extLst>
          </p:nvPr>
        </p:nvGraphicFramePr>
        <p:xfrm>
          <a:off x="6324600" y="2952750"/>
          <a:ext cx="520700" cy="393700"/>
        </p:xfrm>
        <a:graphic>
          <a:graphicData uri="http://schemas.openxmlformats.org/presentationml/2006/ole">
            <mc:AlternateContent xmlns:mc="http://schemas.openxmlformats.org/markup-compatibility/2006">
              <mc:Choice xmlns:v="urn:schemas-microsoft-com:vml" Requires="v">
                <p:oleObj spid="_x0000_s8763" name="Equation" r:id="rId15" imgW="520560" imgH="393480" progId="Equation.DSMT4">
                  <p:embed/>
                </p:oleObj>
              </mc:Choice>
              <mc:Fallback>
                <p:oleObj name="Equation" r:id="rId15" imgW="520560" imgH="393480" progId="Equation.DSMT4">
                  <p:embed/>
                  <p:pic>
                    <p:nvPicPr>
                      <p:cNvPr id="0" name="Object 1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324600" y="2952750"/>
                        <a:ext cx="5207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936036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down)">
                                      <p:cBhvr>
                                        <p:cTn id="10" dur="500"/>
                                        <p:tgtEl>
                                          <p:spTgt spid="5"/>
                                        </p:tgtEl>
                                      </p:cBhvr>
                                    </p:animEffect>
                                  </p:childTnLst>
                                </p:cTn>
                              </p:par>
                              <p:par>
                                <p:cTn id="11" presetID="22" presetClass="entr" presetSubtype="4" fill="hold"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down)">
                                      <p:cBhvr>
                                        <p:cTn id="13" dur="500"/>
                                        <p:tgtEl>
                                          <p:spTgt spid="6"/>
                                        </p:tgtEl>
                                      </p:cBhvr>
                                    </p:animEffect>
                                  </p:childTnLst>
                                </p:cTn>
                              </p:par>
                              <p:par>
                                <p:cTn id="14" presetID="22" presetClass="entr" presetSubtype="4" fill="hold"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down)">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wipe(down)">
                                      <p:cBhvr>
                                        <p:cTn id="21" dur="500"/>
                                        <p:tgtEl>
                                          <p:spTgt spid="9"/>
                                        </p:tgtEl>
                                      </p:cBhvr>
                                    </p:animEffect>
                                  </p:childTnLst>
                                </p:cTn>
                              </p:par>
                              <p:par>
                                <p:cTn id="22" presetID="22" presetClass="entr" presetSubtype="4" fill="hold" grpId="0"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wipe(down)">
                                      <p:cBhvr>
                                        <p:cTn id="24" dur="500"/>
                                        <p:tgtEl>
                                          <p:spTgt spid="10"/>
                                        </p:tgtEl>
                                      </p:cBhvr>
                                    </p:animEffect>
                                  </p:childTnLst>
                                </p:cTn>
                              </p:par>
                              <p:par>
                                <p:cTn id="25" presetID="22" presetClass="entr" presetSubtype="4" fill="hold" nodeType="with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wipe(down)">
                                      <p:cBhvr>
                                        <p:cTn id="27" dur="500"/>
                                        <p:tgtEl>
                                          <p:spTgt spid="11"/>
                                        </p:tgtEl>
                                      </p:cBhvr>
                                    </p:animEffect>
                                  </p:childTnLst>
                                </p:cTn>
                              </p:par>
                              <p:par>
                                <p:cTn id="28" presetID="22" presetClass="entr" presetSubtype="4" fill="hold" nodeType="withEffect">
                                  <p:stCondLst>
                                    <p:cond delay="0"/>
                                  </p:stCondLst>
                                  <p:childTnLst>
                                    <p:set>
                                      <p:cBhvr>
                                        <p:cTn id="29" dur="1" fill="hold">
                                          <p:stCondLst>
                                            <p:cond delay="0"/>
                                          </p:stCondLst>
                                        </p:cTn>
                                        <p:tgtEl>
                                          <p:spTgt spid="14"/>
                                        </p:tgtEl>
                                        <p:attrNameLst>
                                          <p:attrName>style.visibility</p:attrName>
                                        </p:attrNameLst>
                                      </p:cBhvr>
                                      <p:to>
                                        <p:strVal val="visible"/>
                                      </p:to>
                                    </p:set>
                                    <p:animEffect transition="in" filter="wipe(down)">
                                      <p:cBhvr>
                                        <p:cTn id="30" dur="500"/>
                                        <p:tgtEl>
                                          <p:spTgt spid="14"/>
                                        </p:tgtEl>
                                      </p:cBhvr>
                                    </p:animEffect>
                                  </p:childTnLst>
                                </p:cTn>
                              </p:par>
                              <p:par>
                                <p:cTn id="31" presetID="22" presetClass="entr" presetSubtype="4" fill="hold" nodeType="with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wipe(down)">
                                      <p:cBhvr>
                                        <p:cTn id="33" dur="500"/>
                                        <p:tgtEl>
                                          <p:spTgt spid="13"/>
                                        </p:tgtEl>
                                      </p:cBhvr>
                                    </p:animEffect>
                                  </p:childTnLst>
                                </p:cTn>
                              </p:par>
                              <p:par>
                                <p:cTn id="34" presetID="22" presetClass="entr" presetSubtype="4" fill="hold" grpId="0" nodeType="withEffect">
                                  <p:stCondLst>
                                    <p:cond delay="0"/>
                                  </p:stCondLst>
                                  <p:childTnLst>
                                    <p:set>
                                      <p:cBhvr>
                                        <p:cTn id="35" dur="1" fill="hold">
                                          <p:stCondLst>
                                            <p:cond delay="0"/>
                                          </p:stCondLst>
                                        </p:cTn>
                                        <p:tgtEl>
                                          <p:spTgt spid="8"/>
                                        </p:tgtEl>
                                        <p:attrNameLst>
                                          <p:attrName>style.visibility</p:attrName>
                                        </p:attrNameLst>
                                      </p:cBhvr>
                                      <p:to>
                                        <p:strVal val="visible"/>
                                      </p:to>
                                    </p:set>
                                    <p:animEffect transition="in" filter="wipe(down)">
                                      <p:cBhvr>
                                        <p:cTn id="36" dur="500"/>
                                        <p:tgtEl>
                                          <p:spTgt spid="8"/>
                                        </p:tgtEl>
                                      </p:cBhvr>
                                    </p:animEffect>
                                  </p:childTnLst>
                                </p:cTn>
                              </p:par>
                              <p:par>
                                <p:cTn id="37" presetID="22" presetClass="entr" presetSubtype="4" fill="hold" nodeType="withEffect">
                                  <p:stCondLst>
                                    <p:cond delay="0"/>
                                  </p:stCondLst>
                                  <p:childTnLst>
                                    <p:set>
                                      <p:cBhvr>
                                        <p:cTn id="38" dur="1" fill="hold">
                                          <p:stCondLst>
                                            <p:cond delay="0"/>
                                          </p:stCondLst>
                                        </p:cTn>
                                        <p:tgtEl>
                                          <p:spTgt spid="2"/>
                                        </p:tgtEl>
                                        <p:attrNameLst>
                                          <p:attrName>style.visibility</p:attrName>
                                        </p:attrNameLst>
                                      </p:cBhvr>
                                      <p:to>
                                        <p:strVal val="visible"/>
                                      </p:to>
                                    </p:set>
                                    <p:animEffect transition="in" filter="wipe(down)">
                                      <p:cBhvr>
                                        <p:cTn id="39" dur="500"/>
                                        <p:tgtEl>
                                          <p:spTgt spid="2"/>
                                        </p:tgtEl>
                                      </p:cBhvr>
                                    </p:animEffect>
                                  </p:childTnLst>
                                </p:cTn>
                              </p:par>
                              <p:par>
                                <p:cTn id="40" presetID="22" presetClass="entr" presetSubtype="4" fill="hold" nodeType="withEffect">
                                  <p:stCondLst>
                                    <p:cond delay="0"/>
                                  </p:stCondLst>
                                  <p:childTnLst>
                                    <p:set>
                                      <p:cBhvr>
                                        <p:cTn id="41" dur="1" fill="hold">
                                          <p:stCondLst>
                                            <p:cond delay="0"/>
                                          </p:stCondLst>
                                        </p:cTn>
                                        <p:tgtEl>
                                          <p:spTgt spid="3"/>
                                        </p:tgtEl>
                                        <p:attrNameLst>
                                          <p:attrName>style.visibility</p:attrName>
                                        </p:attrNameLst>
                                      </p:cBhvr>
                                      <p:to>
                                        <p:strVal val="visible"/>
                                      </p:to>
                                    </p:set>
                                    <p:animEffect transition="in" filter="wipe(down)">
                                      <p:cBhvr>
                                        <p:cTn id="4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P spid="9" grpId="0"/>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Group 35"/>
          <p:cNvGrpSpPr/>
          <p:nvPr/>
        </p:nvGrpSpPr>
        <p:grpSpPr>
          <a:xfrm>
            <a:off x="5468064" y="1636743"/>
            <a:ext cx="1537765" cy="2559623"/>
            <a:chOff x="4983018" y="1446692"/>
            <a:chExt cx="1537765" cy="2559623"/>
          </a:xfrm>
        </p:grpSpPr>
        <p:sp>
          <p:nvSpPr>
            <p:cNvPr id="34" name="Isosceles Triangle 33"/>
            <p:cNvSpPr/>
            <p:nvPr/>
          </p:nvSpPr>
          <p:spPr>
            <a:xfrm rot="6868152">
              <a:off x="4787968" y="2094006"/>
              <a:ext cx="2380130" cy="1085501"/>
            </a:xfrm>
            <a:prstGeom prst="triangle">
              <a:avLst>
                <a:gd name="adj" fmla="val 89557"/>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Isosceles Triangle 34"/>
            <p:cNvSpPr/>
            <p:nvPr/>
          </p:nvSpPr>
          <p:spPr>
            <a:xfrm rot="2353907">
              <a:off x="4983018" y="3510221"/>
              <a:ext cx="1463681" cy="496094"/>
            </a:xfrm>
            <a:prstGeom prst="triangle">
              <a:avLst>
                <a:gd name="adj" fmla="val 67745"/>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7" name="Isosceles Triangle 36"/>
          <p:cNvSpPr/>
          <p:nvPr/>
        </p:nvSpPr>
        <p:spPr>
          <a:xfrm rot="10800000">
            <a:off x="5459887" y="3695399"/>
            <a:ext cx="3352801" cy="912307"/>
          </a:xfrm>
          <a:prstGeom prst="triangle">
            <a:avLst>
              <a:gd name="adj" fmla="val 65320"/>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Isosceles Triangle 43"/>
          <p:cNvSpPr/>
          <p:nvPr/>
        </p:nvSpPr>
        <p:spPr>
          <a:xfrm rot="20246793">
            <a:off x="5960663" y="1347883"/>
            <a:ext cx="2384378" cy="2913993"/>
          </a:xfrm>
          <a:prstGeom prst="triangle">
            <a:avLst>
              <a:gd name="adj" fmla="val 43145"/>
            </a:avLst>
          </a:prstGeom>
          <a:gradFill flip="none" rotWithShape="1">
            <a:gsLst>
              <a:gs pos="0">
                <a:srgbClr val="FF6699">
                  <a:tint val="66000"/>
                  <a:satMod val="160000"/>
                </a:srgbClr>
              </a:gs>
              <a:gs pos="50000">
                <a:srgbClr val="FF6699">
                  <a:tint val="44500"/>
                  <a:satMod val="160000"/>
                </a:srgbClr>
              </a:gs>
              <a:gs pos="100000">
                <a:srgbClr val="FF6699">
                  <a:tint val="23500"/>
                  <a:satMod val="160000"/>
                </a:srgb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1" name="Group 130"/>
          <p:cNvGrpSpPr/>
          <p:nvPr/>
        </p:nvGrpSpPr>
        <p:grpSpPr>
          <a:xfrm>
            <a:off x="5071266" y="1110359"/>
            <a:ext cx="4067911" cy="3943668"/>
            <a:chOff x="4601020" y="890846"/>
            <a:chExt cx="4067911" cy="3943668"/>
          </a:xfrm>
        </p:grpSpPr>
        <p:cxnSp>
          <p:nvCxnSpPr>
            <p:cNvPr id="4" name="Straight Connector 3"/>
            <p:cNvCxnSpPr/>
            <p:nvPr/>
          </p:nvCxnSpPr>
          <p:spPr>
            <a:xfrm flipH="1">
              <a:off x="4991100" y="1308778"/>
              <a:ext cx="990600" cy="2178766"/>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5980800" y="1308778"/>
              <a:ext cx="2349132" cy="2178766"/>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991100" y="3487544"/>
              <a:ext cx="1143000" cy="91440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V="1">
              <a:off x="6134100" y="3487544"/>
              <a:ext cx="2209800" cy="91440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5981700" y="1308778"/>
              <a:ext cx="152400" cy="3077271"/>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4997818" y="3487544"/>
              <a:ext cx="3288297" cy="17942"/>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sp>
          <p:nvSpPr>
            <p:cNvPr id="68" name="TextBox 67"/>
            <p:cNvSpPr txBox="1"/>
            <p:nvPr/>
          </p:nvSpPr>
          <p:spPr>
            <a:xfrm>
              <a:off x="5981700" y="890846"/>
              <a:ext cx="368707" cy="461665"/>
            </a:xfrm>
            <a:prstGeom prst="rect">
              <a:avLst/>
            </a:prstGeom>
            <a:noFill/>
          </p:spPr>
          <p:txBody>
            <a:bodyPr wrap="square" rtlCol="0">
              <a:spAutoFit/>
            </a:bodyPr>
            <a:lstStyle/>
            <a:p>
              <a:r>
                <a:rPr lang="en-US" sz="2400" b="1" dirty="0">
                  <a:latin typeface="Times New Roman" pitchFamily="18" charset="0"/>
                  <a:cs typeface="Times New Roman" pitchFamily="18" charset="0"/>
                </a:rPr>
                <a:t>A</a:t>
              </a:r>
            </a:p>
          </p:txBody>
        </p:sp>
        <p:sp>
          <p:nvSpPr>
            <p:cNvPr id="76" name="TextBox 75"/>
            <p:cNvSpPr txBox="1"/>
            <p:nvPr/>
          </p:nvSpPr>
          <p:spPr>
            <a:xfrm>
              <a:off x="4601020" y="3310066"/>
              <a:ext cx="368707"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B</a:t>
              </a:r>
              <a:endParaRPr lang="en-US" sz="2400" b="1" dirty="0">
                <a:latin typeface="Times New Roman" pitchFamily="18" charset="0"/>
                <a:cs typeface="Times New Roman" pitchFamily="18" charset="0"/>
              </a:endParaRPr>
            </a:p>
          </p:txBody>
        </p:sp>
        <p:sp>
          <p:nvSpPr>
            <p:cNvPr id="77" name="TextBox 76"/>
            <p:cNvSpPr txBox="1"/>
            <p:nvPr/>
          </p:nvSpPr>
          <p:spPr>
            <a:xfrm>
              <a:off x="5949746" y="4372849"/>
              <a:ext cx="368707"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C</a:t>
              </a:r>
              <a:endParaRPr lang="en-US" sz="2400" b="1" dirty="0">
                <a:latin typeface="Times New Roman" pitchFamily="18" charset="0"/>
                <a:cs typeface="Times New Roman" pitchFamily="18" charset="0"/>
              </a:endParaRPr>
            </a:p>
          </p:txBody>
        </p:sp>
        <p:sp>
          <p:nvSpPr>
            <p:cNvPr id="78" name="TextBox 77"/>
            <p:cNvSpPr txBox="1"/>
            <p:nvPr/>
          </p:nvSpPr>
          <p:spPr>
            <a:xfrm>
              <a:off x="8300224" y="3319168"/>
              <a:ext cx="368707"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D</a:t>
              </a:r>
              <a:endParaRPr lang="en-US" sz="2400" b="1" dirty="0">
                <a:latin typeface="Times New Roman" pitchFamily="18" charset="0"/>
                <a:cs typeface="Times New Roman" pitchFamily="18" charset="0"/>
              </a:endParaRPr>
            </a:p>
          </p:txBody>
        </p:sp>
      </p:grpSp>
      <p:sp>
        <p:nvSpPr>
          <p:cNvPr id="71" name="Oval 70"/>
          <p:cNvSpPr/>
          <p:nvPr/>
        </p:nvSpPr>
        <p:spPr>
          <a:xfrm>
            <a:off x="6163263" y="3472429"/>
            <a:ext cx="64065" cy="5715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3" name="Straight Connector 72"/>
          <p:cNvCxnSpPr/>
          <p:nvPr/>
        </p:nvCxnSpPr>
        <p:spPr>
          <a:xfrm flipH="1">
            <a:off x="5912253" y="2834962"/>
            <a:ext cx="596010" cy="125920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08" name="TextBox 107"/>
          <p:cNvSpPr txBox="1"/>
          <p:nvPr/>
        </p:nvSpPr>
        <p:spPr>
          <a:xfrm>
            <a:off x="5772292" y="3233734"/>
            <a:ext cx="368707"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M</a:t>
            </a:r>
            <a:endParaRPr lang="en-US" sz="2400" b="1" dirty="0">
              <a:latin typeface="Times New Roman" pitchFamily="18" charset="0"/>
              <a:cs typeface="Times New Roman" pitchFamily="18" charset="0"/>
            </a:endParaRPr>
          </a:p>
        </p:txBody>
      </p:sp>
      <p:sp>
        <p:nvSpPr>
          <p:cNvPr id="109" name="TextBox 108"/>
          <p:cNvSpPr txBox="1"/>
          <p:nvPr/>
        </p:nvSpPr>
        <p:spPr>
          <a:xfrm>
            <a:off x="6163263" y="2486463"/>
            <a:ext cx="368707"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E</a:t>
            </a:r>
            <a:endParaRPr lang="en-US" sz="2400" b="1" dirty="0">
              <a:latin typeface="Times New Roman" pitchFamily="18" charset="0"/>
              <a:cs typeface="Times New Roman" pitchFamily="18" charset="0"/>
            </a:endParaRPr>
          </a:p>
        </p:txBody>
      </p:sp>
      <p:sp>
        <p:nvSpPr>
          <p:cNvPr id="110" name="TextBox 109"/>
          <p:cNvSpPr txBox="1"/>
          <p:nvPr/>
        </p:nvSpPr>
        <p:spPr>
          <a:xfrm>
            <a:off x="5587939" y="4000346"/>
            <a:ext cx="368707"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F</a:t>
            </a:r>
            <a:endParaRPr lang="en-US" sz="2400" b="1" dirty="0">
              <a:latin typeface="Times New Roman" pitchFamily="18" charset="0"/>
              <a:cs typeface="Times New Roman" pitchFamily="18" charset="0"/>
            </a:endParaRPr>
          </a:p>
        </p:txBody>
      </p:sp>
      <p:cxnSp>
        <p:nvCxnSpPr>
          <p:cNvPr id="106" name="Straight Connector 105"/>
          <p:cNvCxnSpPr/>
          <p:nvPr/>
        </p:nvCxnSpPr>
        <p:spPr>
          <a:xfrm flipH="1">
            <a:off x="5434131" y="1557253"/>
            <a:ext cx="985860" cy="2158775"/>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14" name="Straight Connector 113"/>
          <p:cNvCxnSpPr/>
          <p:nvPr/>
        </p:nvCxnSpPr>
        <p:spPr>
          <a:xfrm flipV="1">
            <a:off x="6615496" y="3703643"/>
            <a:ext cx="2207989" cy="921227"/>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graphicFrame>
        <p:nvGraphicFramePr>
          <p:cNvPr id="127" name="Object 126"/>
          <p:cNvGraphicFramePr>
            <a:graphicFrameLocks noChangeAspect="1"/>
          </p:cNvGraphicFramePr>
          <p:nvPr>
            <p:extLst>
              <p:ext uri="{D42A27DB-BD31-4B8C-83A1-F6EECF244321}">
                <p14:modId xmlns:p14="http://schemas.microsoft.com/office/powerpoint/2010/main" val="538225548"/>
              </p:ext>
            </p:extLst>
          </p:nvPr>
        </p:nvGraphicFramePr>
        <p:xfrm>
          <a:off x="439738" y="2800350"/>
          <a:ext cx="2730500" cy="1955800"/>
        </p:xfrm>
        <a:graphic>
          <a:graphicData uri="http://schemas.openxmlformats.org/presentationml/2006/ole">
            <mc:AlternateContent xmlns:mc="http://schemas.openxmlformats.org/markup-compatibility/2006">
              <mc:Choice xmlns:v="urn:schemas-microsoft-com:vml" Requires="v">
                <p:oleObj spid="_x0000_s9406" name="Equation" r:id="rId4" imgW="2730240" imgH="1955520" progId="Equation.DSMT4">
                  <p:embed/>
                </p:oleObj>
              </mc:Choice>
              <mc:Fallback>
                <p:oleObj name="Equation" r:id="rId4" imgW="2730240" imgH="1955520" progId="Equation.DSMT4">
                  <p:embed/>
                  <p:pic>
                    <p:nvPicPr>
                      <p:cNvPr id="0" name=""/>
                      <p:cNvPicPr/>
                      <p:nvPr/>
                    </p:nvPicPr>
                    <p:blipFill>
                      <a:blip r:embed="rId5"/>
                      <a:stretch>
                        <a:fillRect/>
                      </a:stretch>
                    </p:blipFill>
                    <p:spPr>
                      <a:xfrm>
                        <a:off x="439738" y="2800350"/>
                        <a:ext cx="2730500" cy="1955800"/>
                      </a:xfrm>
                      <a:prstGeom prst="rect">
                        <a:avLst/>
                      </a:prstGeom>
                    </p:spPr>
                  </p:pic>
                </p:oleObj>
              </mc:Fallback>
            </mc:AlternateContent>
          </a:graphicData>
        </a:graphic>
      </p:graphicFrame>
      <p:sp>
        <p:nvSpPr>
          <p:cNvPr id="128" name="TextBox 127"/>
          <p:cNvSpPr txBox="1"/>
          <p:nvPr/>
        </p:nvSpPr>
        <p:spPr>
          <a:xfrm>
            <a:off x="20444" y="2808219"/>
            <a:ext cx="6096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a.</a:t>
            </a:r>
            <a:endParaRPr lang="en-US" sz="2800" dirty="0">
              <a:latin typeface="Times New Roman" pitchFamily="18" charset="0"/>
              <a:cs typeface="Times New Roman" pitchFamily="18" charset="0"/>
            </a:endParaRPr>
          </a:p>
        </p:txBody>
      </p:sp>
      <p:sp>
        <p:nvSpPr>
          <p:cNvPr id="129" name="TextBox 128"/>
          <p:cNvSpPr txBox="1"/>
          <p:nvPr/>
        </p:nvSpPr>
        <p:spPr>
          <a:xfrm>
            <a:off x="1730386" y="4634081"/>
            <a:ext cx="4524820" cy="461665"/>
          </a:xfrm>
          <a:prstGeom prst="rect">
            <a:avLst/>
          </a:prstGeom>
          <a:noFill/>
        </p:spPr>
        <p:txBody>
          <a:bodyPr wrap="square" rtlCol="0">
            <a:spAutoFit/>
          </a:bodyPr>
          <a:lstStyle/>
          <a:p>
            <a:r>
              <a:rPr lang="en-US" sz="2400" dirty="0">
                <a:latin typeface="Times New Roman" pitchFamily="18" charset="0"/>
                <a:cs typeface="Times New Roman" pitchFamily="18" charset="0"/>
              </a:rPr>
              <a:t>v</a:t>
            </a:r>
            <a:r>
              <a:rPr lang="en-US" sz="2400" dirty="0" smtClean="0">
                <a:latin typeface="Times New Roman" pitchFamily="18" charset="0"/>
                <a:cs typeface="Times New Roman" pitchFamily="18" charset="0"/>
              </a:rPr>
              <a:t>ới EF đi qua M và EF//AB</a:t>
            </a:r>
            <a:endParaRPr lang="en-US" sz="2400" dirty="0">
              <a:latin typeface="Times New Roman" pitchFamily="18" charset="0"/>
              <a:cs typeface="Times New Roman" pitchFamily="18" charset="0"/>
            </a:endParaRPr>
          </a:p>
        </p:txBody>
      </p:sp>
      <p:sp>
        <p:nvSpPr>
          <p:cNvPr id="28" name="TextBox 27"/>
          <p:cNvSpPr txBox="1"/>
          <p:nvPr/>
        </p:nvSpPr>
        <p:spPr>
          <a:xfrm>
            <a:off x="20444" y="17257"/>
            <a:ext cx="1524000" cy="477054"/>
          </a:xfrm>
          <a:prstGeom prst="rect">
            <a:avLst/>
          </a:prstGeom>
          <a:noFill/>
        </p:spPr>
        <p:txBody>
          <a:bodyPr wrap="square" rtlCol="0">
            <a:spAutoFit/>
          </a:bodyPr>
          <a:lstStyle/>
          <a:p>
            <a:r>
              <a:rPr lang="en-US" sz="2500" b="1" dirty="0" smtClean="0">
                <a:solidFill>
                  <a:srgbClr val="FF0000"/>
                </a:solidFill>
                <a:latin typeface="Times New Roman" pitchFamily="18" charset="0"/>
                <a:cs typeface="Times New Roman" pitchFamily="18" charset="0"/>
              </a:rPr>
              <a:t>Ví dụ 2:</a:t>
            </a:r>
            <a:endParaRPr lang="en-US" sz="2500" b="1" dirty="0">
              <a:solidFill>
                <a:srgbClr val="FF0000"/>
              </a:solidFill>
              <a:latin typeface="Times New Roman" pitchFamily="18" charset="0"/>
              <a:cs typeface="Times New Roman" pitchFamily="18" charset="0"/>
            </a:endParaRPr>
          </a:p>
        </p:txBody>
      </p:sp>
      <p:sp>
        <p:nvSpPr>
          <p:cNvPr id="29" name="TextBox 28"/>
          <p:cNvSpPr txBox="1"/>
          <p:nvPr/>
        </p:nvSpPr>
        <p:spPr>
          <a:xfrm>
            <a:off x="1277670" y="0"/>
            <a:ext cx="8312919" cy="477054"/>
          </a:xfrm>
          <a:prstGeom prst="rect">
            <a:avLst/>
          </a:prstGeom>
          <a:noFill/>
        </p:spPr>
        <p:txBody>
          <a:bodyPr wrap="square" rtlCol="0">
            <a:spAutoFit/>
          </a:bodyPr>
          <a:lstStyle/>
          <a:p>
            <a:r>
              <a:rPr lang="en-US" sz="2500" dirty="0" smtClean="0">
                <a:solidFill>
                  <a:srgbClr val="C00000"/>
                </a:solidFill>
                <a:latin typeface="Times New Roman" pitchFamily="18" charset="0"/>
                <a:cs typeface="Times New Roman" pitchFamily="18" charset="0"/>
              </a:rPr>
              <a:t>Cho tứ diện ABCD. Lấy M là điểm thuộc miền trong</a:t>
            </a:r>
            <a:endParaRPr lang="en-US" sz="2500" dirty="0">
              <a:solidFill>
                <a:srgbClr val="C00000"/>
              </a:solidFill>
              <a:latin typeface="Times New Roman" pitchFamily="18" charset="0"/>
              <a:cs typeface="Times New Roman" pitchFamily="18" charset="0"/>
            </a:endParaRPr>
          </a:p>
        </p:txBody>
      </p:sp>
      <p:sp>
        <p:nvSpPr>
          <p:cNvPr id="30" name="TextBox 29"/>
          <p:cNvSpPr txBox="1"/>
          <p:nvPr/>
        </p:nvSpPr>
        <p:spPr>
          <a:xfrm>
            <a:off x="0" y="437215"/>
            <a:ext cx="8639983" cy="2785378"/>
          </a:xfrm>
          <a:prstGeom prst="rect">
            <a:avLst/>
          </a:prstGeom>
          <a:noFill/>
        </p:spPr>
        <p:txBody>
          <a:bodyPr wrap="square" rtlCol="0">
            <a:spAutoFit/>
          </a:bodyPr>
          <a:lstStyle/>
          <a:p>
            <a:r>
              <a:rPr lang="en-US" sz="2500" dirty="0">
                <a:solidFill>
                  <a:srgbClr val="C00000"/>
                </a:solidFill>
                <a:latin typeface="Times New Roman" pitchFamily="18" charset="0"/>
                <a:cs typeface="Times New Roman" pitchFamily="18" charset="0"/>
              </a:rPr>
              <a:t>c</a:t>
            </a:r>
            <a:r>
              <a:rPr lang="en-US" sz="2500" dirty="0" smtClean="0">
                <a:solidFill>
                  <a:srgbClr val="C00000"/>
                </a:solidFill>
                <a:latin typeface="Times New Roman" pitchFamily="18" charset="0"/>
                <a:cs typeface="Times New Roman" pitchFamily="18" charset="0"/>
              </a:rPr>
              <a:t>ủa tam giác ABC. Gọi        là mặt phẳng qua M và song song với các đường thẳng AB và CD. Mặt phẳng        cắt các cạnh AC, BC, BD, AD lần lượt tại các điểm E, F, G, H.</a:t>
            </a:r>
          </a:p>
          <a:p>
            <a:pPr marL="457200" indent="-457200">
              <a:buAutoNum type="alphaLcPeriod"/>
            </a:pPr>
            <a:r>
              <a:rPr lang="en-US" sz="2500" dirty="0" smtClean="0">
                <a:solidFill>
                  <a:srgbClr val="C00000"/>
                </a:solidFill>
                <a:latin typeface="Times New Roman" pitchFamily="18" charset="0"/>
                <a:cs typeface="Times New Roman" pitchFamily="18" charset="0"/>
              </a:rPr>
              <a:t>Xác định giao tuyến của       với (ABC)</a:t>
            </a:r>
          </a:p>
          <a:p>
            <a:pPr marL="457200" indent="-457200">
              <a:buAutoNum type="alphaLcPeriod"/>
            </a:pPr>
            <a:r>
              <a:rPr lang="en-US" sz="2500" dirty="0" smtClean="0">
                <a:solidFill>
                  <a:srgbClr val="C00000"/>
                </a:solidFill>
                <a:latin typeface="Times New Roman" pitchFamily="18" charset="0"/>
                <a:cs typeface="Times New Roman" pitchFamily="18" charset="0"/>
              </a:rPr>
              <a:t>Xác định giao tuyến của       với (BCD)</a:t>
            </a:r>
          </a:p>
          <a:p>
            <a:r>
              <a:rPr lang="en-US" sz="2500" dirty="0" smtClean="0">
                <a:solidFill>
                  <a:srgbClr val="C00000"/>
                </a:solidFill>
                <a:latin typeface="Times New Roman" pitchFamily="18" charset="0"/>
                <a:cs typeface="Times New Roman" pitchFamily="18" charset="0"/>
              </a:rPr>
              <a:t>   và       với (ACD)</a:t>
            </a:r>
            <a:endParaRPr lang="en-US" sz="2500" dirty="0">
              <a:solidFill>
                <a:srgbClr val="C00000"/>
              </a:solidFill>
              <a:latin typeface="Times New Roman" pitchFamily="18" charset="0"/>
              <a:cs typeface="Times New Roman" pitchFamily="18" charset="0"/>
            </a:endParaRPr>
          </a:p>
          <a:p>
            <a:endParaRPr lang="en-US" sz="2500" dirty="0">
              <a:solidFill>
                <a:srgbClr val="C00000"/>
              </a:solidFill>
              <a:latin typeface="Times New Roman" pitchFamily="18" charset="0"/>
              <a:cs typeface="Times New Roman" pitchFamily="18" charset="0"/>
            </a:endParaRPr>
          </a:p>
        </p:txBody>
      </p:sp>
      <p:graphicFrame>
        <p:nvGraphicFramePr>
          <p:cNvPr id="31" name="Object 30"/>
          <p:cNvGraphicFramePr>
            <a:graphicFrameLocks noChangeAspect="1"/>
          </p:cNvGraphicFramePr>
          <p:nvPr>
            <p:extLst>
              <p:ext uri="{D42A27DB-BD31-4B8C-83A1-F6EECF244321}">
                <p14:modId xmlns:p14="http://schemas.microsoft.com/office/powerpoint/2010/main" val="562165890"/>
              </p:ext>
            </p:extLst>
          </p:nvPr>
        </p:nvGraphicFramePr>
        <p:xfrm>
          <a:off x="3124200" y="494311"/>
          <a:ext cx="469900" cy="355600"/>
        </p:xfrm>
        <a:graphic>
          <a:graphicData uri="http://schemas.openxmlformats.org/presentationml/2006/ole">
            <mc:AlternateContent xmlns:mc="http://schemas.openxmlformats.org/markup-compatibility/2006">
              <mc:Choice xmlns:v="urn:schemas-microsoft-com:vml" Requires="v">
                <p:oleObj spid="_x0000_s9407" name="Equation" r:id="rId6" imgW="469800" imgH="355320" progId="Equation.DSMT4">
                  <p:embed/>
                </p:oleObj>
              </mc:Choice>
              <mc:Fallback>
                <p:oleObj name="Equation" r:id="rId6" imgW="469800" imgH="355320" progId="Equation.DSMT4">
                  <p:embed/>
                  <p:pic>
                    <p:nvPicPr>
                      <p:cNvPr id="0" name=""/>
                      <p:cNvPicPr/>
                      <p:nvPr/>
                    </p:nvPicPr>
                    <p:blipFill>
                      <a:blip r:embed="rId7"/>
                      <a:stretch>
                        <a:fillRect/>
                      </a:stretch>
                    </p:blipFill>
                    <p:spPr>
                      <a:xfrm>
                        <a:off x="3124200" y="494311"/>
                        <a:ext cx="469900" cy="355600"/>
                      </a:xfrm>
                      <a:prstGeom prst="rect">
                        <a:avLst/>
                      </a:prstGeom>
                    </p:spPr>
                  </p:pic>
                </p:oleObj>
              </mc:Fallback>
            </mc:AlternateContent>
          </a:graphicData>
        </a:graphic>
      </p:graphicFrame>
      <p:graphicFrame>
        <p:nvGraphicFramePr>
          <p:cNvPr id="32" name="Object 31"/>
          <p:cNvGraphicFramePr>
            <a:graphicFrameLocks noChangeAspect="1"/>
          </p:cNvGraphicFramePr>
          <p:nvPr>
            <p:extLst>
              <p:ext uri="{D42A27DB-BD31-4B8C-83A1-F6EECF244321}">
                <p14:modId xmlns:p14="http://schemas.microsoft.com/office/powerpoint/2010/main" val="3813811754"/>
              </p:ext>
            </p:extLst>
          </p:nvPr>
        </p:nvGraphicFramePr>
        <p:xfrm>
          <a:off x="3657600" y="1652104"/>
          <a:ext cx="469900" cy="355600"/>
        </p:xfrm>
        <a:graphic>
          <a:graphicData uri="http://schemas.openxmlformats.org/presentationml/2006/ole">
            <mc:AlternateContent xmlns:mc="http://schemas.openxmlformats.org/markup-compatibility/2006">
              <mc:Choice xmlns:v="urn:schemas-microsoft-com:vml" Requires="v">
                <p:oleObj spid="_x0000_s9408" name="Equation" r:id="rId8" imgW="469800" imgH="355320" progId="Equation.DSMT4">
                  <p:embed/>
                </p:oleObj>
              </mc:Choice>
              <mc:Fallback>
                <p:oleObj name="Equation" r:id="rId8" imgW="469800" imgH="355320" progId="Equation.DSMT4">
                  <p:embed/>
                  <p:pic>
                    <p:nvPicPr>
                      <p:cNvPr id="0" name=""/>
                      <p:cNvPicPr>
                        <a:picLocks noChangeAspect="1" noChangeArrowheads="1"/>
                      </p:cNvPicPr>
                      <p:nvPr/>
                    </p:nvPicPr>
                    <p:blipFill>
                      <a:blip r:embed="rId9"/>
                      <a:srcRect/>
                      <a:stretch>
                        <a:fillRect/>
                      </a:stretch>
                    </p:blipFill>
                    <p:spPr bwMode="auto">
                      <a:xfrm>
                        <a:off x="3657600" y="1652104"/>
                        <a:ext cx="469900"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3" name="Object 32"/>
          <p:cNvGraphicFramePr>
            <a:graphicFrameLocks noChangeAspect="1"/>
          </p:cNvGraphicFramePr>
          <p:nvPr>
            <p:extLst>
              <p:ext uri="{D42A27DB-BD31-4B8C-83A1-F6EECF244321}">
                <p14:modId xmlns:p14="http://schemas.microsoft.com/office/powerpoint/2010/main" val="378435593"/>
              </p:ext>
            </p:extLst>
          </p:nvPr>
        </p:nvGraphicFramePr>
        <p:xfrm>
          <a:off x="5133169" y="932559"/>
          <a:ext cx="469900" cy="355600"/>
        </p:xfrm>
        <a:graphic>
          <a:graphicData uri="http://schemas.openxmlformats.org/presentationml/2006/ole">
            <mc:AlternateContent xmlns:mc="http://schemas.openxmlformats.org/markup-compatibility/2006">
              <mc:Choice xmlns:v="urn:schemas-microsoft-com:vml" Requires="v">
                <p:oleObj spid="_x0000_s9409" name="Equation" r:id="rId10" imgW="469800" imgH="355320" progId="Equation.DSMT4">
                  <p:embed/>
                </p:oleObj>
              </mc:Choice>
              <mc:Fallback>
                <p:oleObj name="Equation" r:id="rId10" imgW="469800" imgH="355320" progId="Equation.DSMT4">
                  <p:embed/>
                  <p:pic>
                    <p:nvPicPr>
                      <p:cNvPr id="0" name=""/>
                      <p:cNvPicPr>
                        <a:picLocks noChangeAspect="1" noChangeArrowheads="1"/>
                      </p:cNvPicPr>
                      <p:nvPr/>
                    </p:nvPicPr>
                    <p:blipFill>
                      <a:blip r:embed="rId11"/>
                      <a:srcRect/>
                      <a:stretch>
                        <a:fillRect/>
                      </a:stretch>
                    </p:blipFill>
                    <p:spPr bwMode="auto">
                      <a:xfrm>
                        <a:off x="5133169" y="932559"/>
                        <a:ext cx="469900"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8" name="Object 37"/>
          <p:cNvGraphicFramePr>
            <a:graphicFrameLocks noChangeAspect="1"/>
          </p:cNvGraphicFramePr>
          <p:nvPr>
            <p:extLst>
              <p:ext uri="{D42A27DB-BD31-4B8C-83A1-F6EECF244321}">
                <p14:modId xmlns:p14="http://schemas.microsoft.com/office/powerpoint/2010/main" val="3833440073"/>
              </p:ext>
            </p:extLst>
          </p:nvPr>
        </p:nvGraphicFramePr>
        <p:xfrm>
          <a:off x="3657600" y="2038350"/>
          <a:ext cx="469900" cy="355600"/>
        </p:xfrm>
        <a:graphic>
          <a:graphicData uri="http://schemas.openxmlformats.org/presentationml/2006/ole">
            <mc:AlternateContent xmlns:mc="http://schemas.openxmlformats.org/markup-compatibility/2006">
              <mc:Choice xmlns:v="urn:schemas-microsoft-com:vml" Requires="v">
                <p:oleObj spid="_x0000_s9410" name="Equation" r:id="rId12" imgW="469800" imgH="355320" progId="Equation.DSMT4">
                  <p:embed/>
                </p:oleObj>
              </mc:Choice>
              <mc:Fallback>
                <p:oleObj name="Equation" r:id="rId12" imgW="469800" imgH="355320" progId="Equation.DSMT4">
                  <p:embed/>
                  <p:pic>
                    <p:nvPicPr>
                      <p:cNvPr id="0" name=""/>
                      <p:cNvPicPr>
                        <a:picLocks noChangeAspect="1" noChangeArrowheads="1"/>
                      </p:cNvPicPr>
                      <p:nvPr/>
                    </p:nvPicPr>
                    <p:blipFill>
                      <a:blip r:embed="rId13"/>
                      <a:srcRect/>
                      <a:stretch>
                        <a:fillRect/>
                      </a:stretch>
                    </p:blipFill>
                    <p:spPr bwMode="auto">
                      <a:xfrm>
                        <a:off x="3657600" y="2038350"/>
                        <a:ext cx="469900"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9" name="Object 38"/>
          <p:cNvGraphicFramePr>
            <a:graphicFrameLocks noChangeAspect="1"/>
          </p:cNvGraphicFramePr>
          <p:nvPr>
            <p:extLst>
              <p:ext uri="{D42A27DB-BD31-4B8C-83A1-F6EECF244321}">
                <p14:modId xmlns:p14="http://schemas.microsoft.com/office/powerpoint/2010/main" val="1348096481"/>
              </p:ext>
            </p:extLst>
          </p:nvPr>
        </p:nvGraphicFramePr>
        <p:xfrm>
          <a:off x="665980" y="2439874"/>
          <a:ext cx="469900" cy="355600"/>
        </p:xfrm>
        <a:graphic>
          <a:graphicData uri="http://schemas.openxmlformats.org/presentationml/2006/ole">
            <mc:AlternateContent xmlns:mc="http://schemas.openxmlformats.org/markup-compatibility/2006">
              <mc:Choice xmlns:v="urn:schemas-microsoft-com:vml" Requires="v">
                <p:oleObj spid="_x0000_s9411" name="Equation" r:id="rId14" imgW="469800" imgH="355320" progId="Equation.DSMT4">
                  <p:embed/>
                </p:oleObj>
              </mc:Choice>
              <mc:Fallback>
                <p:oleObj name="Equation" r:id="rId14" imgW="469800" imgH="355320" progId="Equation.DSMT4">
                  <p:embed/>
                  <p:pic>
                    <p:nvPicPr>
                      <p:cNvPr id="0" name=""/>
                      <p:cNvPicPr>
                        <a:picLocks noChangeAspect="1" noChangeArrowheads="1"/>
                      </p:cNvPicPr>
                      <p:nvPr/>
                    </p:nvPicPr>
                    <p:blipFill>
                      <a:blip r:embed="rId15"/>
                      <a:srcRect/>
                      <a:stretch>
                        <a:fillRect/>
                      </a:stretch>
                    </p:blipFill>
                    <p:spPr bwMode="auto">
                      <a:xfrm>
                        <a:off x="665980" y="2439874"/>
                        <a:ext cx="469900"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245243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31"/>
                                        </p:tgtEl>
                                        <p:attrNameLst>
                                          <p:attrName>style.visibility</p:attrName>
                                        </p:attrNameLst>
                                      </p:cBhvr>
                                      <p:to>
                                        <p:strVal val="visible"/>
                                      </p:to>
                                    </p:set>
                                    <p:animEffect transition="in" filter="wipe(down)">
                                      <p:cBhvr>
                                        <p:cTn id="7" dur="500"/>
                                        <p:tgtEl>
                                          <p:spTgt spid="13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1"/>
                                        </p:tgtEl>
                                        <p:attrNameLst>
                                          <p:attrName>style.visibility</p:attrName>
                                        </p:attrNameLst>
                                      </p:cBhvr>
                                      <p:to>
                                        <p:strVal val="visible"/>
                                      </p:to>
                                    </p:set>
                                    <p:animEffect transition="in" filter="wipe(down)">
                                      <p:cBhvr>
                                        <p:cTn id="12" dur="500"/>
                                        <p:tgtEl>
                                          <p:spTgt spid="71"/>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108"/>
                                        </p:tgtEl>
                                        <p:attrNameLst>
                                          <p:attrName>style.visibility</p:attrName>
                                        </p:attrNameLst>
                                      </p:cBhvr>
                                      <p:to>
                                        <p:strVal val="visible"/>
                                      </p:to>
                                    </p:set>
                                    <p:animEffect transition="in" filter="wipe(down)">
                                      <p:cBhvr>
                                        <p:cTn id="15" dur="500"/>
                                        <p:tgtEl>
                                          <p:spTgt spid="108"/>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106"/>
                                        </p:tgtEl>
                                        <p:attrNameLst>
                                          <p:attrName>style.visibility</p:attrName>
                                        </p:attrNameLst>
                                      </p:cBhvr>
                                      <p:to>
                                        <p:strVal val="visible"/>
                                      </p:to>
                                    </p:set>
                                    <p:animEffect transition="in" filter="wipe(down)">
                                      <p:cBhvr>
                                        <p:cTn id="20" dur="500"/>
                                        <p:tgtEl>
                                          <p:spTgt spid="106"/>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114"/>
                                        </p:tgtEl>
                                        <p:attrNameLst>
                                          <p:attrName>style.visibility</p:attrName>
                                        </p:attrNameLst>
                                      </p:cBhvr>
                                      <p:to>
                                        <p:strVal val="visible"/>
                                      </p:to>
                                    </p:set>
                                    <p:animEffect transition="in" filter="wipe(down)">
                                      <p:cBhvr>
                                        <p:cTn id="25" dur="500"/>
                                        <p:tgtEl>
                                          <p:spTgt spid="114"/>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nodeType="clickEffect">
                                  <p:stCondLst>
                                    <p:cond delay="0"/>
                                  </p:stCondLst>
                                  <p:childTnLst>
                                    <p:set>
                                      <p:cBhvr>
                                        <p:cTn id="29" dur="1" fill="hold">
                                          <p:stCondLst>
                                            <p:cond delay="0"/>
                                          </p:stCondLst>
                                        </p:cTn>
                                        <p:tgtEl>
                                          <p:spTgt spid="36"/>
                                        </p:tgtEl>
                                        <p:attrNameLst>
                                          <p:attrName>style.visibility</p:attrName>
                                        </p:attrNameLst>
                                      </p:cBhvr>
                                      <p:to>
                                        <p:strVal val="visible"/>
                                      </p:to>
                                    </p:set>
                                    <p:animEffect transition="in" filter="wipe(down)">
                                      <p:cBhvr>
                                        <p:cTn id="30" dur="500"/>
                                        <p:tgtEl>
                                          <p:spTgt spid="36"/>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xit" presetSubtype="0" fill="hold" nodeType="clickEffect">
                                  <p:stCondLst>
                                    <p:cond delay="0"/>
                                  </p:stCondLst>
                                  <p:childTnLst>
                                    <p:animEffect transition="out" filter="fade">
                                      <p:cBhvr>
                                        <p:cTn id="34" dur="500"/>
                                        <p:tgtEl>
                                          <p:spTgt spid="36"/>
                                        </p:tgtEl>
                                      </p:cBhvr>
                                    </p:animEffect>
                                    <p:set>
                                      <p:cBhvr>
                                        <p:cTn id="35" dur="1" fill="hold">
                                          <p:stCondLst>
                                            <p:cond delay="499"/>
                                          </p:stCondLst>
                                        </p:cTn>
                                        <p:tgtEl>
                                          <p:spTgt spid="36"/>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grpId="0" nodeType="clickEffect">
                                  <p:stCondLst>
                                    <p:cond delay="0"/>
                                  </p:stCondLst>
                                  <p:childTnLst>
                                    <p:set>
                                      <p:cBhvr>
                                        <p:cTn id="39" dur="1" fill="hold">
                                          <p:stCondLst>
                                            <p:cond delay="0"/>
                                          </p:stCondLst>
                                        </p:cTn>
                                        <p:tgtEl>
                                          <p:spTgt spid="37"/>
                                        </p:tgtEl>
                                        <p:attrNameLst>
                                          <p:attrName>style.visibility</p:attrName>
                                        </p:attrNameLst>
                                      </p:cBhvr>
                                      <p:to>
                                        <p:strVal val="visible"/>
                                      </p:to>
                                    </p:set>
                                    <p:animEffect transition="in" filter="wipe(down)">
                                      <p:cBhvr>
                                        <p:cTn id="40" dur="500"/>
                                        <p:tgtEl>
                                          <p:spTgt spid="37"/>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xit" presetSubtype="21" fill="hold" grpId="1" nodeType="clickEffect">
                                  <p:stCondLst>
                                    <p:cond delay="0"/>
                                  </p:stCondLst>
                                  <p:childTnLst>
                                    <p:animEffect transition="out" filter="barn(inVertical)">
                                      <p:cBhvr>
                                        <p:cTn id="44" dur="500"/>
                                        <p:tgtEl>
                                          <p:spTgt spid="37"/>
                                        </p:tgtEl>
                                      </p:cBhvr>
                                    </p:animEffect>
                                    <p:set>
                                      <p:cBhvr>
                                        <p:cTn id="45" dur="1" fill="hold">
                                          <p:stCondLst>
                                            <p:cond delay="499"/>
                                          </p:stCondLst>
                                        </p:cTn>
                                        <p:tgtEl>
                                          <p:spTgt spid="37"/>
                                        </p:tgtEl>
                                        <p:attrNameLst>
                                          <p:attrName>style.visibility</p:attrName>
                                        </p:attrNameLst>
                                      </p:cBhvr>
                                      <p:to>
                                        <p:strVal val="hidden"/>
                                      </p:to>
                                    </p:set>
                                  </p:childTnLst>
                                </p:cTn>
                              </p:par>
                            </p:childTnLst>
                          </p:cTn>
                        </p:par>
                      </p:childTnLst>
                    </p:cTn>
                  </p:par>
                  <p:par>
                    <p:cTn id="46" fill="hold">
                      <p:stCondLst>
                        <p:cond delay="indefinite"/>
                      </p:stCondLst>
                      <p:childTnLst>
                        <p:par>
                          <p:cTn id="47" fill="hold">
                            <p:stCondLst>
                              <p:cond delay="0"/>
                            </p:stCondLst>
                            <p:childTnLst>
                              <p:par>
                                <p:cTn id="48" presetID="22" presetClass="entr" presetSubtype="4" fill="hold" grpId="0" nodeType="clickEffect">
                                  <p:stCondLst>
                                    <p:cond delay="0"/>
                                  </p:stCondLst>
                                  <p:childTnLst>
                                    <p:set>
                                      <p:cBhvr>
                                        <p:cTn id="49" dur="1" fill="hold">
                                          <p:stCondLst>
                                            <p:cond delay="0"/>
                                          </p:stCondLst>
                                        </p:cTn>
                                        <p:tgtEl>
                                          <p:spTgt spid="44"/>
                                        </p:tgtEl>
                                        <p:attrNameLst>
                                          <p:attrName>style.visibility</p:attrName>
                                        </p:attrNameLst>
                                      </p:cBhvr>
                                      <p:to>
                                        <p:strVal val="visible"/>
                                      </p:to>
                                    </p:set>
                                    <p:animEffect transition="in" filter="wipe(down)">
                                      <p:cBhvr>
                                        <p:cTn id="50" dur="500"/>
                                        <p:tgtEl>
                                          <p:spTgt spid="44"/>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xit" presetSubtype="0" fill="hold" grpId="1" nodeType="clickEffect">
                                  <p:stCondLst>
                                    <p:cond delay="0"/>
                                  </p:stCondLst>
                                  <p:childTnLst>
                                    <p:animEffect transition="out" filter="fade">
                                      <p:cBhvr>
                                        <p:cTn id="54" dur="500"/>
                                        <p:tgtEl>
                                          <p:spTgt spid="44"/>
                                        </p:tgtEl>
                                      </p:cBhvr>
                                    </p:animEffect>
                                    <p:set>
                                      <p:cBhvr>
                                        <p:cTn id="55" dur="1" fill="hold">
                                          <p:stCondLst>
                                            <p:cond delay="499"/>
                                          </p:stCondLst>
                                        </p:cTn>
                                        <p:tgtEl>
                                          <p:spTgt spid="44"/>
                                        </p:tgtEl>
                                        <p:attrNameLst>
                                          <p:attrName>style.visibility</p:attrName>
                                        </p:attrNameLst>
                                      </p:cBhvr>
                                      <p:to>
                                        <p:strVal val="hidden"/>
                                      </p:to>
                                    </p:set>
                                  </p:childTnLst>
                                </p:cTn>
                              </p:par>
                            </p:childTnLst>
                          </p:cTn>
                        </p:par>
                      </p:childTnLst>
                    </p:cTn>
                  </p:par>
                  <p:par>
                    <p:cTn id="56" fill="hold">
                      <p:stCondLst>
                        <p:cond delay="indefinite"/>
                      </p:stCondLst>
                      <p:childTnLst>
                        <p:par>
                          <p:cTn id="57" fill="hold">
                            <p:stCondLst>
                              <p:cond delay="0"/>
                            </p:stCondLst>
                            <p:childTnLst>
                              <p:par>
                                <p:cTn id="58" presetID="22" presetClass="entr" presetSubtype="4" fill="hold" nodeType="clickEffect">
                                  <p:stCondLst>
                                    <p:cond delay="0"/>
                                  </p:stCondLst>
                                  <p:childTnLst>
                                    <p:set>
                                      <p:cBhvr>
                                        <p:cTn id="59" dur="1" fill="hold">
                                          <p:stCondLst>
                                            <p:cond delay="0"/>
                                          </p:stCondLst>
                                        </p:cTn>
                                        <p:tgtEl>
                                          <p:spTgt spid="36"/>
                                        </p:tgtEl>
                                        <p:attrNameLst>
                                          <p:attrName>style.visibility</p:attrName>
                                        </p:attrNameLst>
                                      </p:cBhvr>
                                      <p:to>
                                        <p:strVal val="visible"/>
                                      </p:to>
                                    </p:set>
                                    <p:animEffect transition="in" filter="wipe(down)">
                                      <p:cBhvr>
                                        <p:cTn id="60" dur="500"/>
                                        <p:tgtEl>
                                          <p:spTgt spid="36"/>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4" fill="hold" nodeType="clickEffect">
                                  <p:stCondLst>
                                    <p:cond delay="0"/>
                                  </p:stCondLst>
                                  <p:childTnLst>
                                    <p:set>
                                      <p:cBhvr>
                                        <p:cTn id="64" dur="1" fill="hold">
                                          <p:stCondLst>
                                            <p:cond delay="0"/>
                                          </p:stCondLst>
                                        </p:cTn>
                                        <p:tgtEl>
                                          <p:spTgt spid="73"/>
                                        </p:tgtEl>
                                        <p:attrNameLst>
                                          <p:attrName>style.visibility</p:attrName>
                                        </p:attrNameLst>
                                      </p:cBhvr>
                                      <p:to>
                                        <p:strVal val="visible"/>
                                      </p:to>
                                    </p:set>
                                    <p:animEffect transition="in" filter="wipe(down)">
                                      <p:cBhvr>
                                        <p:cTn id="65" dur="500"/>
                                        <p:tgtEl>
                                          <p:spTgt spid="73"/>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4" fill="hold" grpId="0" nodeType="clickEffect">
                                  <p:stCondLst>
                                    <p:cond delay="0"/>
                                  </p:stCondLst>
                                  <p:childTnLst>
                                    <p:set>
                                      <p:cBhvr>
                                        <p:cTn id="69" dur="1" fill="hold">
                                          <p:stCondLst>
                                            <p:cond delay="0"/>
                                          </p:stCondLst>
                                        </p:cTn>
                                        <p:tgtEl>
                                          <p:spTgt spid="109"/>
                                        </p:tgtEl>
                                        <p:attrNameLst>
                                          <p:attrName>style.visibility</p:attrName>
                                        </p:attrNameLst>
                                      </p:cBhvr>
                                      <p:to>
                                        <p:strVal val="visible"/>
                                      </p:to>
                                    </p:set>
                                    <p:animEffect transition="in" filter="wipe(down)">
                                      <p:cBhvr>
                                        <p:cTn id="70" dur="500"/>
                                        <p:tgtEl>
                                          <p:spTgt spid="109"/>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4" fill="hold" grpId="0" nodeType="clickEffect">
                                  <p:stCondLst>
                                    <p:cond delay="0"/>
                                  </p:stCondLst>
                                  <p:childTnLst>
                                    <p:set>
                                      <p:cBhvr>
                                        <p:cTn id="74" dur="1" fill="hold">
                                          <p:stCondLst>
                                            <p:cond delay="0"/>
                                          </p:stCondLst>
                                        </p:cTn>
                                        <p:tgtEl>
                                          <p:spTgt spid="110"/>
                                        </p:tgtEl>
                                        <p:attrNameLst>
                                          <p:attrName>style.visibility</p:attrName>
                                        </p:attrNameLst>
                                      </p:cBhvr>
                                      <p:to>
                                        <p:strVal val="visible"/>
                                      </p:to>
                                    </p:set>
                                    <p:animEffect transition="in" filter="wipe(down)">
                                      <p:cBhvr>
                                        <p:cTn id="75" dur="500"/>
                                        <p:tgtEl>
                                          <p:spTgt spid="110"/>
                                        </p:tgtEl>
                                      </p:cBhvr>
                                    </p:animEffect>
                                  </p:childTnLst>
                                </p:cTn>
                              </p:par>
                            </p:childTnLst>
                          </p:cTn>
                        </p:par>
                      </p:childTnLst>
                    </p:cTn>
                  </p:par>
                  <p:par>
                    <p:cTn id="76" fill="hold">
                      <p:stCondLst>
                        <p:cond delay="indefinite"/>
                      </p:stCondLst>
                      <p:childTnLst>
                        <p:par>
                          <p:cTn id="77" fill="hold">
                            <p:stCondLst>
                              <p:cond delay="0"/>
                            </p:stCondLst>
                            <p:childTnLst>
                              <p:par>
                                <p:cTn id="78" presetID="22" presetClass="entr" presetSubtype="4" fill="hold" grpId="0" nodeType="clickEffect">
                                  <p:stCondLst>
                                    <p:cond delay="0"/>
                                  </p:stCondLst>
                                  <p:childTnLst>
                                    <p:set>
                                      <p:cBhvr>
                                        <p:cTn id="79" dur="1" fill="hold">
                                          <p:stCondLst>
                                            <p:cond delay="0"/>
                                          </p:stCondLst>
                                        </p:cTn>
                                        <p:tgtEl>
                                          <p:spTgt spid="128"/>
                                        </p:tgtEl>
                                        <p:attrNameLst>
                                          <p:attrName>style.visibility</p:attrName>
                                        </p:attrNameLst>
                                      </p:cBhvr>
                                      <p:to>
                                        <p:strVal val="visible"/>
                                      </p:to>
                                    </p:set>
                                    <p:animEffect transition="in" filter="wipe(down)">
                                      <p:cBhvr>
                                        <p:cTn id="80" dur="500"/>
                                        <p:tgtEl>
                                          <p:spTgt spid="128"/>
                                        </p:tgtEl>
                                      </p:cBhvr>
                                    </p:animEffect>
                                  </p:childTnLst>
                                </p:cTn>
                              </p:par>
                              <p:par>
                                <p:cTn id="81" presetID="22" presetClass="entr" presetSubtype="4" fill="hold" nodeType="withEffect">
                                  <p:stCondLst>
                                    <p:cond delay="0"/>
                                  </p:stCondLst>
                                  <p:childTnLst>
                                    <p:set>
                                      <p:cBhvr>
                                        <p:cTn id="82" dur="1" fill="hold">
                                          <p:stCondLst>
                                            <p:cond delay="0"/>
                                          </p:stCondLst>
                                        </p:cTn>
                                        <p:tgtEl>
                                          <p:spTgt spid="127"/>
                                        </p:tgtEl>
                                        <p:attrNameLst>
                                          <p:attrName>style.visibility</p:attrName>
                                        </p:attrNameLst>
                                      </p:cBhvr>
                                      <p:to>
                                        <p:strVal val="visible"/>
                                      </p:to>
                                    </p:set>
                                    <p:animEffect transition="in" filter="wipe(down)">
                                      <p:cBhvr>
                                        <p:cTn id="83" dur="500"/>
                                        <p:tgtEl>
                                          <p:spTgt spid="127"/>
                                        </p:tgtEl>
                                      </p:cBhvr>
                                    </p:animEffect>
                                  </p:childTnLst>
                                </p:cTn>
                              </p:par>
                              <p:par>
                                <p:cTn id="84" presetID="22" presetClass="entr" presetSubtype="4" fill="hold" grpId="0" nodeType="withEffect">
                                  <p:stCondLst>
                                    <p:cond delay="0"/>
                                  </p:stCondLst>
                                  <p:childTnLst>
                                    <p:set>
                                      <p:cBhvr>
                                        <p:cTn id="85" dur="1" fill="hold">
                                          <p:stCondLst>
                                            <p:cond delay="0"/>
                                          </p:stCondLst>
                                        </p:cTn>
                                        <p:tgtEl>
                                          <p:spTgt spid="129"/>
                                        </p:tgtEl>
                                        <p:attrNameLst>
                                          <p:attrName>style.visibility</p:attrName>
                                        </p:attrNameLst>
                                      </p:cBhvr>
                                      <p:to>
                                        <p:strVal val="visible"/>
                                      </p:to>
                                    </p:set>
                                    <p:animEffect transition="in" filter="wipe(down)">
                                      <p:cBhvr>
                                        <p:cTn id="86" dur="500"/>
                                        <p:tgtEl>
                                          <p:spTgt spid="129"/>
                                        </p:tgtEl>
                                      </p:cBhvr>
                                    </p:animEffect>
                                  </p:childTnLst>
                                </p:cTn>
                              </p:par>
                            </p:childTnLst>
                          </p:cTn>
                        </p:par>
                      </p:childTnLst>
                    </p:cTn>
                  </p:par>
                  <p:par>
                    <p:cTn id="87" fill="hold">
                      <p:stCondLst>
                        <p:cond delay="indefinite"/>
                      </p:stCondLst>
                      <p:childTnLst>
                        <p:par>
                          <p:cTn id="88" fill="hold">
                            <p:stCondLst>
                              <p:cond delay="0"/>
                            </p:stCondLst>
                            <p:childTnLst>
                              <p:par>
                                <p:cTn id="89" presetID="10" presetClass="exit" presetSubtype="0" fill="hold" nodeType="clickEffect">
                                  <p:stCondLst>
                                    <p:cond delay="0"/>
                                  </p:stCondLst>
                                  <p:childTnLst>
                                    <p:animEffect transition="out" filter="fade">
                                      <p:cBhvr>
                                        <p:cTn id="90" dur="500"/>
                                        <p:tgtEl>
                                          <p:spTgt spid="36"/>
                                        </p:tgtEl>
                                      </p:cBhvr>
                                    </p:animEffect>
                                    <p:set>
                                      <p:cBhvr>
                                        <p:cTn id="91" dur="1" fill="hold">
                                          <p:stCondLst>
                                            <p:cond delay="499"/>
                                          </p:stCondLst>
                                        </p:cTn>
                                        <p:tgtEl>
                                          <p:spTgt spid="36"/>
                                        </p:tgtEl>
                                        <p:attrNameLst>
                                          <p:attrName>style.visibility</p:attrName>
                                        </p:attrNameLst>
                                      </p:cBhvr>
                                      <p:to>
                                        <p:strVal val="hidden"/>
                                      </p:to>
                                    </p:set>
                                  </p:childTnLst>
                                </p:cTn>
                              </p:par>
                            </p:childTnLst>
                          </p:cTn>
                        </p:par>
                      </p:childTnLst>
                    </p:cTn>
                  </p:par>
                  <p:par>
                    <p:cTn id="92" fill="hold">
                      <p:stCondLst>
                        <p:cond delay="indefinite"/>
                      </p:stCondLst>
                      <p:childTnLst>
                        <p:par>
                          <p:cTn id="93" fill="hold">
                            <p:stCondLst>
                              <p:cond delay="0"/>
                            </p:stCondLst>
                            <p:childTnLst>
                              <p:par>
                                <p:cTn id="94" presetID="22" presetClass="entr" presetSubtype="4" fill="hold" grpId="2" nodeType="clickEffect">
                                  <p:stCondLst>
                                    <p:cond delay="0"/>
                                  </p:stCondLst>
                                  <p:childTnLst>
                                    <p:set>
                                      <p:cBhvr>
                                        <p:cTn id="95" dur="1" fill="hold">
                                          <p:stCondLst>
                                            <p:cond delay="0"/>
                                          </p:stCondLst>
                                        </p:cTn>
                                        <p:tgtEl>
                                          <p:spTgt spid="37"/>
                                        </p:tgtEl>
                                        <p:attrNameLst>
                                          <p:attrName>style.visibility</p:attrName>
                                        </p:attrNameLst>
                                      </p:cBhvr>
                                      <p:to>
                                        <p:strVal val="visible"/>
                                      </p:to>
                                    </p:set>
                                    <p:animEffect transition="in" filter="wipe(down)">
                                      <p:cBhvr>
                                        <p:cTn id="96" dur="500"/>
                                        <p:tgtEl>
                                          <p:spTgt spid="37"/>
                                        </p:tgtEl>
                                      </p:cBhvr>
                                    </p:animEffect>
                                  </p:childTnLst>
                                </p:cTn>
                              </p:par>
                            </p:childTnLst>
                          </p:cTn>
                        </p:par>
                      </p:childTnLst>
                    </p:cTn>
                  </p:par>
                  <p:par>
                    <p:cTn id="97" fill="hold">
                      <p:stCondLst>
                        <p:cond delay="indefinite"/>
                      </p:stCondLst>
                      <p:childTnLst>
                        <p:par>
                          <p:cTn id="98" fill="hold">
                            <p:stCondLst>
                              <p:cond delay="0"/>
                            </p:stCondLst>
                            <p:childTnLst>
                              <p:par>
                                <p:cTn id="99" presetID="10" presetClass="exit" presetSubtype="0" fill="hold" grpId="3" nodeType="clickEffect">
                                  <p:stCondLst>
                                    <p:cond delay="0"/>
                                  </p:stCondLst>
                                  <p:childTnLst>
                                    <p:animEffect transition="out" filter="fade">
                                      <p:cBhvr>
                                        <p:cTn id="100" dur="500"/>
                                        <p:tgtEl>
                                          <p:spTgt spid="37"/>
                                        </p:tgtEl>
                                      </p:cBhvr>
                                    </p:animEffect>
                                    <p:set>
                                      <p:cBhvr>
                                        <p:cTn id="101" dur="1" fill="hold">
                                          <p:stCondLst>
                                            <p:cond delay="499"/>
                                          </p:stCondLst>
                                        </p:cTn>
                                        <p:tgtEl>
                                          <p:spTgt spid="37"/>
                                        </p:tgtEl>
                                        <p:attrNameLst>
                                          <p:attrName>style.visibility</p:attrName>
                                        </p:attrNameLst>
                                      </p:cBhvr>
                                      <p:to>
                                        <p:strVal val="hidden"/>
                                      </p:to>
                                    </p:set>
                                  </p:childTnLst>
                                </p:cTn>
                              </p:par>
                            </p:childTnLst>
                          </p:cTn>
                        </p:par>
                      </p:childTnLst>
                    </p:cTn>
                  </p:par>
                  <p:par>
                    <p:cTn id="102" fill="hold">
                      <p:stCondLst>
                        <p:cond delay="indefinite"/>
                      </p:stCondLst>
                      <p:childTnLst>
                        <p:par>
                          <p:cTn id="103" fill="hold">
                            <p:stCondLst>
                              <p:cond delay="0"/>
                            </p:stCondLst>
                            <p:childTnLst>
                              <p:par>
                                <p:cTn id="104" presetID="22" presetClass="entr" presetSubtype="4" fill="hold" grpId="2" nodeType="clickEffect">
                                  <p:stCondLst>
                                    <p:cond delay="0"/>
                                  </p:stCondLst>
                                  <p:childTnLst>
                                    <p:set>
                                      <p:cBhvr>
                                        <p:cTn id="105" dur="1" fill="hold">
                                          <p:stCondLst>
                                            <p:cond delay="0"/>
                                          </p:stCondLst>
                                        </p:cTn>
                                        <p:tgtEl>
                                          <p:spTgt spid="44"/>
                                        </p:tgtEl>
                                        <p:attrNameLst>
                                          <p:attrName>style.visibility</p:attrName>
                                        </p:attrNameLst>
                                      </p:cBhvr>
                                      <p:to>
                                        <p:strVal val="visible"/>
                                      </p:to>
                                    </p:set>
                                    <p:animEffect transition="in" filter="wipe(down)">
                                      <p:cBhvr>
                                        <p:cTn id="106" dur="500"/>
                                        <p:tgtEl>
                                          <p:spTgt spid="44"/>
                                        </p:tgtEl>
                                      </p:cBhvr>
                                    </p:animEffect>
                                  </p:childTnLst>
                                </p:cTn>
                              </p:par>
                            </p:childTnLst>
                          </p:cTn>
                        </p:par>
                      </p:childTnLst>
                    </p:cTn>
                  </p:par>
                  <p:par>
                    <p:cTn id="107" fill="hold">
                      <p:stCondLst>
                        <p:cond delay="indefinite"/>
                      </p:stCondLst>
                      <p:childTnLst>
                        <p:par>
                          <p:cTn id="108" fill="hold">
                            <p:stCondLst>
                              <p:cond delay="0"/>
                            </p:stCondLst>
                            <p:childTnLst>
                              <p:par>
                                <p:cTn id="109" presetID="10" presetClass="exit" presetSubtype="0" fill="hold" grpId="3" nodeType="clickEffect">
                                  <p:stCondLst>
                                    <p:cond delay="0"/>
                                  </p:stCondLst>
                                  <p:childTnLst>
                                    <p:animEffect transition="out" filter="fade">
                                      <p:cBhvr>
                                        <p:cTn id="110" dur="500"/>
                                        <p:tgtEl>
                                          <p:spTgt spid="44"/>
                                        </p:tgtEl>
                                      </p:cBhvr>
                                    </p:animEffect>
                                    <p:set>
                                      <p:cBhvr>
                                        <p:cTn id="111" dur="1" fill="hold">
                                          <p:stCondLst>
                                            <p:cond delay="499"/>
                                          </p:stCondLst>
                                        </p:cTn>
                                        <p:tgtEl>
                                          <p:spTgt spid="4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37" grpId="1" animBg="1"/>
      <p:bldP spid="37" grpId="2" animBg="1"/>
      <p:bldP spid="37" grpId="3" animBg="1"/>
      <p:bldP spid="44" grpId="0" animBg="1"/>
      <p:bldP spid="44" grpId="1" animBg="1"/>
      <p:bldP spid="44" grpId="2" animBg="1"/>
      <p:bldP spid="44" grpId="3" animBg="1"/>
      <p:bldP spid="71" grpId="0" animBg="1"/>
      <p:bldP spid="108" grpId="0"/>
      <p:bldP spid="109" grpId="0"/>
      <p:bldP spid="110" grpId="0"/>
      <p:bldP spid="128" grpId="0"/>
      <p:bldP spid="12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Isosceles Triangle 35"/>
          <p:cNvSpPr/>
          <p:nvPr/>
        </p:nvSpPr>
        <p:spPr>
          <a:xfrm rot="10800000">
            <a:off x="5354417" y="3487544"/>
            <a:ext cx="3352801" cy="912307"/>
          </a:xfrm>
          <a:prstGeom prst="triangle">
            <a:avLst>
              <a:gd name="adj" fmla="val 65320"/>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Isosceles Triangle 36"/>
          <p:cNvSpPr/>
          <p:nvPr/>
        </p:nvSpPr>
        <p:spPr>
          <a:xfrm rot="20246793">
            <a:off x="5855193" y="1140028"/>
            <a:ext cx="2384378" cy="2913993"/>
          </a:xfrm>
          <a:prstGeom prst="triangle">
            <a:avLst>
              <a:gd name="adj" fmla="val 43145"/>
            </a:avLst>
          </a:prstGeom>
          <a:gradFill flip="none" rotWithShape="1">
            <a:gsLst>
              <a:gs pos="0">
                <a:srgbClr val="FF6699">
                  <a:tint val="66000"/>
                  <a:satMod val="160000"/>
                </a:srgbClr>
              </a:gs>
              <a:gs pos="50000">
                <a:srgbClr val="FF6699">
                  <a:tint val="44500"/>
                  <a:satMod val="160000"/>
                </a:srgbClr>
              </a:gs>
              <a:gs pos="100000">
                <a:srgbClr val="FF6699">
                  <a:tint val="23500"/>
                  <a:satMod val="160000"/>
                </a:srgb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p:cNvGrpSpPr/>
          <p:nvPr/>
        </p:nvGrpSpPr>
        <p:grpSpPr>
          <a:xfrm>
            <a:off x="4965796" y="860819"/>
            <a:ext cx="4067911" cy="3985353"/>
            <a:chOff x="4601020" y="849161"/>
            <a:chExt cx="4067911" cy="3985353"/>
          </a:xfrm>
        </p:grpSpPr>
        <p:cxnSp>
          <p:nvCxnSpPr>
            <p:cNvPr id="45" name="Straight Connector 44"/>
            <p:cNvCxnSpPr/>
            <p:nvPr/>
          </p:nvCxnSpPr>
          <p:spPr>
            <a:xfrm flipH="1">
              <a:off x="4991100" y="1308778"/>
              <a:ext cx="990600" cy="2178766"/>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5980800" y="1308778"/>
              <a:ext cx="2349132" cy="2178766"/>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4991100" y="3487544"/>
              <a:ext cx="1143000" cy="91440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flipV="1">
              <a:off x="6134100" y="3487544"/>
              <a:ext cx="2209800" cy="91440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5981700" y="1308778"/>
              <a:ext cx="152400" cy="3077271"/>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4997818" y="3487544"/>
              <a:ext cx="3288297" cy="17942"/>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sp>
          <p:nvSpPr>
            <p:cNvPr id="53" name="TextBox 52"/>
            <p:cNvSpPr txBox="1"/>
            <p:nvPr/>
          </p:nvSpPr>
          <p:spPr>
            <a:xfrm>
              <a:off x="5765392" y="849161"/>
              <a:ext cx="368707" cy="461665"/>
            </a:xfrm>
            <a:prstGeom prst="rect">
              <a:avLst/>
            </a:prstGeom>
            <a:noFill/>
          </p:spPr>
          <p:txBody>
            <a:bodyPr wrap="square" rtlCol="0">
              <a:spAutoFit/>
            </a:bodyPr>
            <a:lstStyle/>
            <a:p>
              <a:r>
                <a:rPr lang="en-US" sz="2400" b="1" dirty="0">
                  <a:latin typeface="Times New Roman" pitchFamily="18" charset="0"/>
                  <a:cs typeface="Times New Roman" pitchFamily="18" charset="0"/>
                </a:rPr>
                <a:t>A</a:t>
              </a:r>
            </a:p>
          </p:txBody>
        </p:sp>
        <p:sp>
          <p:nvSpPr>
            <p:cNvPr id="56" name="TextBox 55"/>
            <p:cNvSpPr txBox="1"/>
            <p:nvPr/>
          </p:nvSpPr>
          <p:spPr>
            <a:xfrm>
              <a:off x="4601020" y="3310066"/>
              <a:ext cx="368707"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B</a:t>
              </a:r>
              <a:endParaRPr lang="en-US" sz="2400" b="1" dirty="0">
                <a:latin typeface="Times New Roman" pitchFamily="18" charset="0"/>
                <a:cs typeface="Times New Roman" pitchFamily="18" charset="0"/>
              </a:endParaRPr>
            </a:p>
          </p:txBody>
        </p:sp>
        <p:sp>
          <p:nvSpPr>
            <p:cNvPr id="58" name="TextBox 57"/>
            <p:cNvSpPr txBox="1"/>
            <p:nvPr/>
          </p:nvSpPr>
          <p:spPr>
            <a:xfrm>
              <a:off x="5949746" y="4372849"/>
              <a:ext cx="368707"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C</a:t>
              </a:r>
              <a:endParaRPr lang="en-US" sz="2400" b="1" dirty="0">
                <a:latin typeface="Times New Roman" pitchFamily="18" charset="0"/>
                <a:cs typeface="Times New Roman" pitchFamily="18" charset="0"/>
              </a:endParaRPr>
            </a:p>
          </p:txBody>
        </p:sp>
        <p:sp>
          <p:nvSpPr>
            <p:cNvPr id="61" name="TextBox 60"/>
            <p:cNvSpPr txBox="1"/>
            <p:nvPr/>
          </p:nvSpPr>
          <p:spPr>
            <a:xfrm>
              <a:off x="8300224" y="3319168"/>
              <a:ext cx="368707"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D</a:t>
              </a:r>
              <a:endParaRPr lang="en-US" sz="2400" b="1" dirty="0">
                <a:latin typeface="Times New Roman" pitchFamily="18" charset="0"/>
                <a:cs typeface="Times New Roman" pitchFamily="18" charset="0"/>
              </a:endParaRPr>
            </a:p>
          </p:txBody>
        </p:sp>
      </p:grpSp>
      <p:sp>
        <p:nvSpPr>
          <p:cNvPr id="62" name="Oval 61"/>
          <p:cNvSpPr/>
          <p:nvPr/>
        </p:nvSpPr>
        <p:spPr>
          <a:xfrm>
            <a:off x="6057793" y="3264574"/>
            <a:ext cx="64065" cy="5715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3" name="Straight Connector 62"/>
          <p:cNvCxnSpPr/>
          <p:nvPr/>
        </p:nvCxnSpPr>
        <p:spPr>
          <a:xfrm flipH="1">
            <a:off x="5806782" y="2618952"/>
            <a:ext cx="596010" cy="125920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flipV="1">
            <a:off x="6388583" y="2280094"/>
            <a:ext cx="967081" cy="33885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flipV="1">
            <a:off x="5829919" y="3508173"/>
            <a:ext cx="1031313" cy="381395"/>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flipH="1">
            <a:off x="6894920" y="2247795"/>
            <a:ext cx="460744" cy="1216235"/>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71" name="TextBox 70"/>
          <p:cNvSpPr txBox="1"/>
          <p:nvPr/>
        </p:nvSpPr>
        <p:spPr>
          <a:xfrm>
            <a:off x="5666822" y="3025879"/>
            <a:ext cx="368707"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M</a:t>
            </a:r>
            <a:endParaRPr lang="en-US" sz="2400" b="1" dirty="0">
              <a:latin typeface="Times New Roman" pitchFamily="18" charset="0"/>
              <a:cs typeface="Times New Roman" pitchFamily="18" charset="0"/>
            </a:endParaRPr>
          </a:p>
        </p:txBody>
      </p:sp>
      <p:sp>
        <p:nvSpPr>
          <p:cNvPr id="72" name="TextBox 71"/>
          <p:cNvSpPr txBox="1"/>
          <p:nvPr/>
        </p:nvSpPr>
        <p:spPr>
          <a:xfrm>
            <a:off x="6057793" y="2278608"/>
            <a:ext cx="368707"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E</a:t>
            </a:r>
            <a:endParaRPr lang="en-US" sz="2400" b="1" dirty="0">
              <a:latin typeface="Times New Roman" pitchFamily="18" charset="0"/>
              <a:cs typeface="Times New Roman" pitchFamily="18" charset="0"/>
            </a:endParaRPr>
          </a:p>
        </p:txBody>
      </p:sp>
      <p:sp>
        <p:nvSpPr>
          <p:cNvPr id="73" name="TextBox 72"/>
          <p:cNvSpPr txBox="1"/>
          <p:nvPr/>
        </p:nvSpPr>
        <p:spPr>
          <a:xfrm>
            <a:off x="5482469" y="3792491"/>
            <a:ext cx="368707"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F</a:t>
            </a:r>
            <a:endParaRPr lang="en-US" sz="2400" b="1" dirty="0">
              <a:latin typeface="Times New Roman" pitchFamily="18" charset="0"/>
              <a:cs typeface="Times New Roman" pitchFamily="18" charset="0"/>
            </a:endParaRPr>
          </a:p>
        </p:txBody>
      </p:sp>
      <p:sp>
        <p:nvSpPr>
          <p:cNvPr id="74" name="TextBox 73"/>
          <p:cNvSpPr txBox="1"/>
          <p:nvPr/>
        </p:nvSpPr>
        <p:spPr>
          <a:xfrm>
            <a:off x="6756585" y="3427903"/>
            <a:ext cx="368707"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G</a:t>
            </a:r>
            <a:endParaRPr lang="en-US" sz="2400" b="1" dirty="0">
              <a:latin typeface="Times New Roman" pitchFamily="18" charset="0"/>
              <a:cs typeface="Times New Roman" pitchFamily="18" charset="0"/>
            </a:endParaRPr>
          </a:p>
        </p:txBody>
      </p:sp>
      <p:sp>
        <p:nvSpPr>
          <p:cNvPr id="75" name="TextBox 74"/>
          <p:cNvSpPr txBox="1"/>
          <p:nvPr/>
        </p:nvSpPr>
        <p:spPr>
          <a:xfrm>
            <a:off x="7347987" y="1948154"/>
            <a:ext cx="368707"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H</a:t>
            </a:r>
            <a:endParaRPr lang="en-US" sz="2400" b="1" dirty="0">
              <a:latin typeface="Times New Roman" pitchFamily="18" charset="0"/>
              <a:cs typeface="Times New Roman" pitchFamily="18" charset="0"/>
            </a:endParaRPr>
          </a:p>
        </p:txBody>
      </p:sp>
      <p:cxnSp>
        <p:nvCxnSpPr>
          <p:cNvPr id="76" name="Straight Connector 75"/>
          <p:cNvCxnSpPr>
            <a:stCxn id="37" idx="0"/>
          </p:cNvCxnSpPr>
          <p:nvPr/>
        </p:nvCxnSpPr>
        <p:spPr>
          <a:xfrm flipH="1">
            <a:off x="5328661" y="1314146"/>
            <a:ext cx="1008948" cy="2194027"/>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flipV="1">
            <a:off x="6510026" y="3495788"/>
            <a:ext cx="2207989" cy="921227"/>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graphicFrame>
        <p:nvGraphicFramePr>
          <p:cNvPr id="5" name="Object 4"/>
          <p:cNvGraphicFramePr>
            <a:graphicFrameLocks noChangeAspect="1"/>
          </p:cNvGraphicFramePr>
          <p:nvPr>
            <p:extLst>
              <p:ext uri="{D42A27DB-BD31-4B8C-83A1-F6EECF244321}">
                <p14:modId xmlns:p14="http://schemas.microsoft.com/office/powerpoint/2010/main" val="914790627"/>
              </p:ext>
            </p:extLst>
          </p:nvPr>
        </p:nvGraphicFramePr>
        <p:xfrm>
          <a:off x="46869" y="1692269"/>
          <a:ext cx="5435600" cy="1435100"/>
        </p:xfrm>
        <a:graphic>
          <a:graphicData uri="http://schemas.openxmlformats.org/presentationml/2006/ole">
            <mc:AlternateContent xmlns:mc="http://schemas.openxmlformats.org/markup-compatibility/2006">
              <mc:Choice xmlns:v="urn:schemas-microsoft-com:vml" Requires="v">
                <p:oleObj spid="_x0000_s20587" name="Equation" r:id="rId3" imgW="5435280" imgH="1434960" progId="Equation.DSMT4">
                  <p:embed/>
                </p:oleObj>
              </mc:Choice>
              <mc:Fallback>
                <p:oleObj name="Equation" r:id="rId3" imgW="5435280" imgH="1434960" progId="Equation.DSMT4">
                  <p:embed/>
                  <p:pic>
                    <p:nvPicPr>
                      <p:cNvPr id="0" name=""/>
                      <p:cNvPicPr/>
                      <p:nvPr/>
                    </p:nvPicPr>
                    <p:blipFill>
                      <a:blip r:embed="rId4"/>
                      <a:stretch>
                        <a:fillRect/>
                      </a:stretch>
                    </p:blipFill>
                    <p:spPr>
                      <a:xfrm>
                        <a:off x="46869" y="1692269"/>
                        <a:ext cx="5435600" cy="1435100"/>
                      </a:xfrm>
                      <a:prstGeom prst="rect">
                        <a:avLst/>
                      </a:prstGeom>
                    </p:spPr>
                  </p:pic>
                </p:oleObj>
              </mc:Fallback>
            </mc:AlternateContent>
          </a:graphicData>
        </a:graphic>
      </p:graphicFrame>
      <p:sp>
        <p:nvSpPr>
          <p:cNvPr id="7" name="TextBox 6"/>
          <p:cNvSpPr txBox="1"/>
          <p:nvPr/>
        </p:nvSpPr>
        <p:spPr>
          <a:xfrm>
            <a:off x="0" y="1200150"/>
            <a:ext cx="5334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b.</a:t>
            </a:r>
            <a:endParaRPr lang="en-US" sz="2800" dirty="0">
              <a:latin typeface="Times New Roman" pitchFamily="18" charset="0"/>
              <a:cs typeface="Times New Roman" pitchFamily="18" charset="0"/>
            </a:endParaRPr>
          </a:p>
        </p:txBody>
      </p:sp>
      <p:sp>
        <p:nvSpPr>
          <p:cNvPr id="8" name="TextBox 7"/>
          <p:cNvSpPr txBox="1"/>
          <p:nvPr/>
        </p:nvSpPr>
        <p:spPr>
          <a:xfrm>
            <a:off x="2930020" y="2647759"/>
            <a:ext cx="20955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Với FG//CD </a:t>
            </a:r>
            <a:endParaRPr lang="en-US" sz="2800" dirty="0">
              <a:latin typeface="Times New Roman" pitchFamily="18" charset="0"/>
              <a:cs typeface="Times New Roman" pitchFamily="18" charset="0"/>
            </a:endParaRPr>
          </a:p>
        </p:txBody>
      </p:sp>
      <p:graphicFrame>
        <p:nvGraphicFramePr>
          <p:cNvPr id="78" name="Object 77"/>
          <p:cNvGraphicFramePr>
            <a:graphicFrameLocks noChangeAspect="1"/>
          </p:cNvGraphicFramePr>
          <p:nvPr>
            <p:extLst>
              <p:ext uri="{D42A27DB-BD31-4B8C-83A1-F6EECF244321}">
                <p14:modId xmlns:p14="http://schemas.microsoft.com/office/powerpoint/2010/main" val="2329368215"/>
              </p:ext>
            </p:extLst>
          </p:nvPr>
        </p:nvGraphicFramePr>
        <p:xfrm>
          <a:off x="7360" y="3517144"/>
          <a:ext cx="5321301" cy="1397000"/>
        </p:xfrm>
        <a:graphic>
          <a:graphicData uri="http://schemas.openxmlformats.org/presentationml/2006/ole">
            <mc:AlternateContent xmlns:mc="http://schemas.openxmlformats.org/markup-compatibility/2006">
              <mc:Choice xmlns:v="urn:schemas-microsoft-com:vml" Requires="v">
                <p:oleObj spid="_x0000_s20588" name="Equation" r:id="rId5" imgW="5321160" imgH="1396800" progId="Equation.DSMT4">
                  <p:embed/>
                </p:oleObj>
              </mc:Choice>
              <mc:Fallback>
                <p:oleObj name="Equation" r:id="rId5" imgW="5321160" imgH="1396800" progId="Equation.DSMT4">
                  <p:embed/>
                  <p:pic>
                    <p:nvPicPr>
                      <p:cNvPr id="0" name=""/>
                      <p:cNvPicPr/>
                      <p:nvPr/>
                    </p:nvPicPr>
                    <p:blipFill>
                      <a:blip r:embed="rId6"/>
                      <a:stretch>
                        <a:fillRect/>
                      </a:stretch>
                    </p:blipFill>
                    <p:spPr>
                      <a:xfrm>
                        <a:off x="7360" y="3517144"/>
                        <a:ext cx="5321301" cy="1397000"/>
                      </a:xfrm>
                      <a:prstGeom prst="rect">
                        <a:avLst/>
                      </a:prstGeom>
                    </p:spPr>
                  </p:pic>
                </p:oleObj>
              </mc:Fallback>
            </mc:AlternateContent>
          </a:graphicData>
        </a:graphic>
      </p:graphicFrame>
      <p:sp>
        <p:nvSpPr>
          <p:cNvPr id="79" name="TextBox 78"/>
          <p:cNvSpPr txBox="1"/>
          <p:nvPr/>
        </p:nvSpPr>
        <p:spPr>
          <a:xfrm>
            <a:off x="2870296" y="4353729"/>
            <a:ext cx="20955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Với EH//CD </a:t>
            </a:r>
            <a:endParaRPr lang="en-US" sz="2800" dirty="0">
              <a:latin typeface="Times New Roman" pitchFamily="18" charset="0"/>
              <a:cs typeface="Times New Roman" pitchFamily="18" charset="0"/>
            </a:endParaRPr>
          </a:p>
        </p:txBody>
      </p:sp>
      <p:sp>
        <p:nvSpPr>
          <p:cNvPr id="9" name="TextBox 8"/>
          <p:cNvSpPr txBox="1"/>
          <p:nvPr/>
        </p:nvSpPr>
        <p:spPr>
          <a:xfrm>
            <a:off x="148467" y="166339"/>
            <a:ext cx="8641815" cy="492443"/>
          </a:xfrm>
          <a:prstGeom prst="rect">
            <a:avLst/>
          </a:prstGeom>
          <a:noFill/>
        </p:spPr>
        <p:txBody>
          <a:bodyPr wrap="square" rtlCol="0">
            <a:spAutoFit/>
          </a:bodyPr>
          <a:lstStyle/>
          <a:p>
            <a:r>
              <a:rPr lang="en-US" sz="2600" b="1" dirty="0" smtClean="0">
                <a:solidFill>
                  <a:srgbClr val="FF0000"/>
                </a:solidFill>
                <a:latin typeface="Times New Roman" pitchFamily="18" charset="0"/>
                <a:cs typeface="Times New Roman" pitchFamily="18" charset="0"/>
              </a:rPr>
              <a:t>Tứ giác EFGH là thiết diện tạo bởi       và tứ diện ABCD</a:t>
            </a:r>
            <a:endParaRPr lang="en-US" sz="2600" b="1" dirty="0">
              <a:solidFill>
                <a:srgbClr val="FF0000"/>
              </a:solidFill>
              <a:latin typeface="Times New Roman" pitchFamily="18" charset="0"/>
              <a:cs typeface="Times New Roman" pitchFamily="18" charset="0"/>
            </a:endParaRPr>
          </a:p>
        </p:txBody>
      </p:sp>
      <p:graphicFrame>
        <p:nvGraphicFramePr>
          <p:cNvPr id="10" name="Object 9"/>
          <p:cNvGraphicFramePr>
            <a:graphicFrameLocks noChangeAspect="1"/>
          </p:cNvGraphicFramePr>
          <p:nvPr>
            <p:extLst>
              <p:ext uri="{D42A27DB-BD31-4B8C-83A1-F6EECF244321}">
                <p14:modId xmlns:p14="http://schemas.microsoft.com/office/powerpoint/2010/main" val="1323628212"/>
              </p:ext>
            </p:extLst>
          </p:nvPr>
        </p:nvGraphicFramePr>
        <p:xfrm>
          <a:off x="5196922" y="280844"/>
          <a:ext cx="469900" cy="355600"/>
        </p:xfrm>
        <a:graphic>
          <a:graphicData uri="http://schemas.openxmlformats.org/presentationml/2006/ole">
            <mc:AlternateContent xmlns:mc="http://schemas.openxmlformats.org/markup-compatibility/2006">
              <mc:Choice xmlns:v="urn:schemas-microsoft-com:vml" Requires="v">
                <p:oleObj spid="_x0000_s20589" name="Equation" r:id="rId7" imgW="469800" imgH="355320" progId="Equation.DSMT4">
                  <p:embed/>
                </p:oleObj>
              </mc:Choice>
              <mc:Fallback>
                <p:oleObj name="Equation" r:id="rId7" imgW="469800" imgH="355320" progId="Equation.DSMT4">
                  <p:embed/>
                  <p:pic>
                    <p:nvPicPr>
                      <p:cNvPr id="0" name=""/>
                      <p:cNvPicPr/>
                      <p:nvPr/>
                    </p:nvPicPr>
                    <p:blipFill>
                      <a:blip r:embed="rId8"/>
                      <a:stretch>
                        <a:fillRect/>
                      </a:stretch>
                    </p:blipFill>
                    <p:spPr>
                      <a:xfrm>
                        <a:off x="5196922" y="280844"/>
                        <a:ext cx="469900" cy="355600"/>
                      </a:xfrm>
                      <a:prstGeom prst="rect">
                        <a:avLst/>
                      </a:prstGeom>
                    </p:spPr>
                  </p:pic>
                </p:oleObj>
              </mc:Fallback>
            </mc:AlternateContent>
          </a:graphicData>
        </a:graphic>
      </p:graphicFrame>
      <p:sp>
        <p:nvSpPr>
          <p:cNvPr id="11" name="TextBox 10"/>
          <p:cNvSpPr txBox="1"/>
          <p:nvPr/>
        </p:nvSpPr>
        <p:spPr>
          <a:xfrm>
            <a:off x="148467" y="527238"/>
            <a:ext cx="4889596" cy="492443"/>
          </a:xfrm>
          <a:prstGeom prst="rect">
            <a:avLst/>
          </a:prstGeom>
          <a:noFill/>
        </p:spPr>
        <p:txBody>
          <a:bodyPr wrap="square" rtlCol="0">
            <a:spAutoFit/>
          </a:bodyPr>
          <a:lstStyle/>
          <a:p>
            <a:r>
              <a:rPr lang="en-US" sz="2600" b="1" dirty="0" smtClean="0">
                <a:solidFill>
                  <a:srgbClr val="FF0000"/>
                </a:solidFill>
                <a:latin typeface="Times New Roman" pitchFamily="18" charset="0"/>
                <a:cs typeface="Times New Roman" pitchFamily="18" charset="0"/>
              </a:rPr>
              <a:t>Tứ giác EFGH là hình bình hành</a:t>
            </a:r>
            <a:endParaRPr lang="en-US" sz="2600" b="1" dirty="0">
              <a:solidFill>
                <a:srgbClr val="FF0000"/>
              </a:solidFill>
              <a:latin typeface="Times New Roman" pitchFamily="18" charset="0"/>
              <a:cs typeface="Times New Roman" pitchFamily="18" charset="0"/>
            </a:endParaRPr>
          </a:p>
        </p:txBody>
      </p:sp>
      <p:sp>
        <p:nvSpPr>
          <p:cNvPr id="12" name="TextBox 11"/>
          <p:cNvSpPr txBox="1"/>
          <p:nvPr/>
        </p:nvSpPr>
        <p:spPr>
          <a:xfrm>
            <a:off x="148467" y="969317"/>
            <a:ext cx="5334002" cy="492443"/>
          </a:xfrm>
          <a:prstGeom prst="rect">
            <a:avLst/>
          </a:prstGeom>
          <a:noFill/>
        </p:spPr>
        <p:txBody>
          <a:bodyPr wrap="square" rtlCol="0">
            <a:spAutoFit/>
          </a:bodyPr>
          <a:lstStyle/>
          <a:p>
            <a:r>
              <a:rPr lang="en-US" sz="2600" b="1" dirty="0" smtClean="0">
                <a:solidFill>
                  <a:srgbClr val="FF0000"/>
                </a:solidFill>
                <a:latin typeface="Times New Roman" pitchFamily="18" charset="0"/>
                <a:cs typeface="Times New Roman" pitchFamily="18" charset="0"/>
              </a:rPr>
              <a:t>do EF//HG(//AB) và EH//FG (//CD) </a:t>
            </a:r>
            <a:endParaRPr lang="en-US" sz="26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985304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wipe(down)">
                                      <p:cBhvr>
                                        <p:cTn id="7" dur="500"/>
                                        <p:tgtEl>
                                          <p:spTgt spid="4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76"/>
                                        </p:tgtEl>
                                        <p:attrNameLst>
                                          <p:attrName>style.visibility</p:attrName>
                                        </p:attrNameLst>
                                      </p:cBhvr>
                                      <p:to>
                                        <p:strVal val="visible"/>
                                      </p:to>
                                    </p:set>
                                    <p:animEffect transition="in" filter="wipe(down)">
                                      <p:cBhvr>
                                        <p:cTn id="12" dur="500"/>
                                        <p:tgtEl>
                                          <p:spTgt spid="76"/>
                                        </p:tgtEl>
                                      </p:cBhvr>
                                    </p:animEffect>
                                  </p:childTnLst>
                                </p:cTn>
                              </p:par>
                              <p:par>
                                <p:cTn id="13" presetID="22" presetClass="entr" presetSubtype="4" fill="hold" nodeType="withEffect">
                                  <p:stCondLst>
                                    <p:cond delay="0"/>
                                  </p:stCondLst>
                                  <p:childTnLst>
                                    <p:set>
                                      <p:cBhvr>
                                        <p:cTn id="14" dur="1" fill="hold">
                                          <p:stCondLst>
                                            <p:cond delay="0"/>
                                          </p:stCondLst>
                                        </p:cTn>
                                        <p:tgtEl>
                                          <p:spTgt spid="77"/>
                                        </p:tgtEl>
                                        <p:attrNameLst>
                                          <p:attrName>style.visibility</p:attrName>
                                        </p:attrNameLst>
                                      </p:cBhvr>
                                      <p:to>
                                        <p:strVal val="visible"/>
                                      </p:to>
                                    </p:set>
                                    <p:animEffect transition="in" filter="wipe(down)">
                                      <p:cBhvr>
                                        <p:cTn id="15" dur="500"/>
                                        <p:tgtEl>
                                          <p:spTgt spid="77"/>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62"/>
                                        </p:tgtEl>
                                        <p:attrNameLst>
                                          <p:attrName>style.visibility</p:attrName>
                                        </p:attrNameLst>
                                      </p:cBhvr>
                                      <p:to>
                                        <p:strVal val="visible"/>
                                      </p:to>
                                    </p:set>
                                    <p:animEffect transition="in" filter="wipe(down)">
                                      <p:cBhvr>
                                        <p:cTn id="20" dur="500"/>
                                        <p:tgtEl>
                                          <p:spTgt spid="62"/>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71"/>
                                        </p:tgtEl>
                                        <p:attrNameLst>
                                          <p:attrName>style.visibility</p:attrName>
                                        </p:attrNameLst>
                                      </p:cBhvr>
                                      <p:to>
                                        <p:strVal val="visible"/>
                                      </p:to>
                                    </p:set>
                                    <p:animEffect transition="in" filter="wipe(down)">
                                      <p:cBhvr>
                                        <p:cTn id="23" dur="500"/>
                                        <p:tgtEl>
                                          <p:spTgt spid="71"/>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72"/>
                                        </p:tgtEl>
                                        <p:attrNameLst>
                                          <p:attrName>style.visibility</p:attrName>
                                        </p:attrNameLst>
                                      </p:cBhvr>
                                      <p:to>
                                        <p:strVal val="visible"/>
                                      </p:to>
                                    </p:set>
                                    <p:animEffect transition="in" filter="wipe(down)">
                                      <p:cBhvr>
                                        <p:cTn id="26" dur="500"/>
                                        <p:tgtEl>
                                          <p:spTgt spid="72"/>
                                        </p:tgtEl>
                                      </p:cBhvr>
                                    </p:animEffect>
                                  </p:childTnLst>
                                </p:cTn>
                              </p:par>
                              <p:par>
                                <p:cTn id="27" presetID="22" presetClass="entr" presetSubtype="4" fill="hold" grpId="0" nodeType="withEffect">
                                  <p:stCondLst>
                                    <p:cond delay="0"/>
                                  </p:stCondLst>
                                  <p:childTnLst>
                                    <p:set>
                                      <p:cBhvr>
                                        <p:cTn id="28" dur="1" fill="hold">
                                          <p:stCondLst>
                                            <p:cond delay="0"/>
                                          </p:stCondLst>
                                        </p:cTn>
                                        <p:tgtEl>
                                          <p:spTgt spid="73"/>
                                        </p:tgtEl>
                                        <p:attrNameLst>
                                          <p:attrName>style.visibility</p:attrName>
                                        </p:attrNameLst>
                                      </p:cBhvr>
                                      <p:to>
                                        <p:strVal val="visible"/>
                                      </p:to>
                                    </p:set>
                                    <p:animEffect transition="in" filter="wipe(down)">
                                      <p:cBhvr>
                                        <p:cTn id="29" dur="500"/>
                                        <p:tgtEl>
                                          <p:spTgt spid="73"/>
                                        </p:tgtEl>
                                      </p:cBhvr>
                                    </p:animEffect>
                                  </p:childTnLst>
                                </p:cTn>
                              </p:par>
                              <p:par>
                                <p:cTn id="30" presetID="22" presetClass="entr" presetSubtype="4" fill="hold" nodeType="withEffect">
                                  <p:stCondLst>
                                    <p:cond delay="0"/>
                                  </p:stCondLst>
                                  <p:childTnLst>
                                    <p:set>
                                      <p:cBhvr>
                                        <p:cTn id="31" dur="1" fill="hold">
                                          <p:stCondLst>
                                            <p:cond delay="0"/>
                                          </p:stCondLst>
                                        </p:cTn>
                                        <p:tgtEl>
                                          <p:spTgt spid="63"/>
                                        </p:tgtEl>
                                        <p:attrNameLst>
                                          <p:attrName>style.visibility</p:attrName>
                                        </p:attrNameLst>
                                      </p:cBhvr>
                                      <p:to>
                                        <p:strVal val="visible"/>
                                      </p:to>
                                    </p:set>
                                    <p:animEffect transition="in" filter="wipe(down)">
                                      <p:cBhvr>
                                        <p:cTn id="32" dur="500"/>
                                        <p:tgtEl>
                                          <p:spTgt spid="63"/>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6"/>
                                        </p:tgtEl>
                                        <p:attrNameLst>
                                          <p:attrName>style.visibility</p:attrName>
                                        </p:attrNameLst>
                                      </p:cBhvr>
                                      <p:to>
                                        <p:strVal val="visible"/>
                                      </p:to>
                                    </p:set>
                                    <p:animEffect transition="in" filter="wipe(down)">
                                      <p:cBhvr>
                                        <p:cTn id="37" dur="500"/>
                                        <p:tgtEl>
                                          <p:spTgt spid="36"/>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nodeType="clickEffect">
                                  <p:stCondLst>
                                    <p:cond delay="0"/>
                                  </p:stCondLst>
                                  <p:childTnLst>
                                    <p:set>
                                      <p:cBhvr>
                                        <p:cTn id="41" dur="1" fill="hold">
                                          <p:stCondLst>
                                            <p:cond delay="0"/>
                                          </p:stCondLst>
                                        </p:cTn>
                                        <p:tgtEl>
                                          <p:spTgt spid="68"/>
                                        </p:tgtEl>
                                        <p:attrNameLst>
                                          <p:attrName>style.visibility</p:attrName>
                                        </p:attrNameLst>
                                      </p:cBhvr>
                                      <p:to>
                                        <p:strVal val="visible"/>
                                      </p:to>
                                    </p:set>
                                    <p:animEffect transition="in" filter="wipe(down)">
                                      <p:cBhvr>
                                        <p:cTn id="42" dur="500"/>
                                        <p:tgtEl>
                                          <p:spTgt spid="68"/>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74"/>
                                        </p:tgtEl>
                                        <p:attrNameLst>
                                          <p:attrName>style.visibility</p:attrName>
                                        </p:attrNameLst>
                                      </p:cBhvr>
                                      <p:to>
                                        <p:strVal val="visible"/>
                                      </p:to>
                                    </p:set>
                                    <p:animEffect transition="in" filter="wipe(down)">
                                      <p:cBhvr>
                                        <p:cTn id="47" dur="500"/>
                                        <p:tgtEl>
                                          <p:spTgt spid="74"/>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7"/>
                                        </p:tgtEl>
                                        <p:attrNameLst>
                                          <p:attrName>style.visibility</p:attrName>
                                        </p:attrNameLst>
                                      </p:cBhvr>
                                      <p:to>
                                        <p:strVal val="visible"/>
                                      </p:to>
                                    </p:set>
                                    <p:animEffect transition="in" filter="wipe(down)">
                                      <p:cBhvr>
                                        <p:cTn id="52" dur="500"/>
                                        <p:tgtEl>
                                          <p:spTgt spid="7"/>
                                        </p:tgtEl>
                                      </p:cBhvr>
                                    </p:animEffect>
                                  </p:childTnLst>
                                </p:cTn>
                              </p:par>
                              <p:par>
                                <p:cTn id="53" presetID="22" presetClass="entr" presetSubtype="4" fill="hold" nodeType="withEffect">
                                  <p:stCondLst>
                                    <p:cond delay="0"/>
                                  </p:stCondLst>
                                  <p:childTnLst>
                                    <p:set>
                                      <p:cBhvr>
                                        <p:cTn id="54" dur="1" fill="hold">
                                          <p:stCondLst>
                                            <p:cond delay="0"/>
                                          </p:stCondLst>
                                        </p:cTn>
                                        <p:tgtEl>
                                          <p:spTgt spid="5"/>
                                        </p:tgtEl>
                                        <p:attrNameLst>
                                          <p:attrName>style.visibility</p:attrName>
                                        </p:attrNameLst>
                                      </p:cBhvr>
                                      <p:to>
                                        <p:strVal val="visible"/>
                                      </p:to>
                                    </p:set>
                                    <p:animEffect transition="in" filter="wipe(down)">
                                      <p:cBhvr>
                                        <p:cTn id="55" dur="500"/>
                                        <p:tgtEl>
                                          <p:spTgt spid="5"/>
                                        </p:tgtEl>
                                      </p:cBhvr>
                                    </p:animEffect>
                                  </p:childTnLst>
                                </p:cTn>
                              </p:par>
                              <p:par>
                                <p:cTn id="56" presetID="22" presetClass="entr" presetSubtype="4" fill="hold" grpId="0" nodeType="withEffect">
                                  <p:stCondLst>
                                    <p:cond delay="0"/>
                                  </p:stCondLst>
                                  <p:childTnLst>
                                    <p:set>
                                      <p:cBhvr>
                                        <p:cTn id="57" dur="1" fill="hold">
                                          <p:stCondLst>
                                            <p:cond delay="0"/>
                                          </p:stCondLst>
                                        </p:cTn>
                                        <p:tgtEl>
                                          <p:spTgt spid="8"/>
                                        </p:tgtEl>
                                        <p:attrNameLst>
                                          <p:attrName>style.visibility</p:attrName>
                                        </p:attrNameLst>
                                      </p:cBhvr>
                                      <p:to>
                                        <p:strVal val="visible"/>
                                      </p:to>
                                    </p:set>
                                    <p:animEffect transition="in" filter="wipe(down)">
                                      <p:cBhvr>
                                        <p:cTn id="58" dur="500"/>
                                        <p:tgtEl>
                                          <p:spTgt spid="8"/>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xit" presetSubtype="0" fill="hold" grpId="1" nodeType="clickEffect">
                                  <p:stCondLst>
                                    <p:cond delay="0"/>
                                  </p:stCondLst>
                                  <p:childTnLst>
                                    <p:animEffect transition="out" filter="fade">
                                      <p:cBhvr>
                                        <p:cTn id="62" dur="500"/>
                                        <p:tgtEl>
                                          <p:spTgt spid="36"/>
                                        </p:tgtEl>
                                      </p:cBhvr>
                                    </p:animEffect>
                                    <p:set>
                                      <p:cBhvr>
                                        <p:cTn id="63" dur="1" fill="hold">
                                          <p:stCondLst>
                                            <p:cond delay="499"/>
                                          </p:stCondLst>
                                        </p:cTn>
                                        <p:tgtEl>
                                          <p:spTgt spid="36"/>
                                        </p:tgtEl>
                                        <p:attrNameLst>
                                          <p:attrName>style.visibility</p:attrName>
                                        </p:attrNameLst>
                                      </p:cBhvr>
                                      <p:to>
                                        <p:strVal val="hidden"/>
                                      </p:to>
                                    </p:set>
                                  </p:childTnLst>
                                </p:cTn>
                              </p:par>
                            </p:childTnLst>
                          </p:cTn>
                        </p:par>
                      </p:childTnLst>
                    </p:cTn>
                  </p:par>
                  <p:par>
                    <p:cTn id="64" fill="hold">
                      <p:stCondLst>
                        <p:cond delay="indefinite"/>
                      </p:stCondLst>
                      <p:childTnLst>
                        <p:par>
                          <p:cTn id="65" fill="hold">
                            <p:stCondLst>
                              <p:cond delay="0"/>
                            </p:stCondLst>
                            <p:childTnLst>
                              <p:par>
                                <p:cTn id="66" presetID="22" presetClass="entr" presetSubtype="4" fill="hold" grpId="0" nodeType="clickEffect">
                                  <p:stCondLst>
                                    <p:cond delay="0"/>
                                  </p:stCondLst>
                                  <p:childTnLst>
                                    <p:set>
                                      <p:cBhvr>
                                        <p:cTn id="67" dur="1" fill="hold">
                                          <p:stCondLst>
                                            <p:cond delay="0"/>
                                          </p:stCondLst>
                                        </p:cTn>
                                        <p:tgtEl>
                                          <p:spTgt spid="37"/>
                                        </p:tgtEl>
                                        <p:attrNameLst>
                                          <p:attrName>style.visibility</p:attrName>
                                        </p:attrNameLst>
                                      </p:cBhvr>
                                      <p:to>
                                        <p:strVal val="visible"/>
                                      </p:to>
                                    </p:set>
                                    <p:animEffect transition="in" filter="wipe(down)">
                                      <p:cBhvr>
                                        <p:cTn id="68" dur="500"/>
                                        <p:tgtEl>
                                          <p:spTgt spid="37"/>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4" fill="hold" nodeType="clickEffect">
                                  <p:stCondLst>
                                    <p:cond delay="0"/>
                                  </p:stCondLst>
                                  <p:childTnLst>
                                    <p:set>
                                      <p:cBhvr>
                                        <p:cTn id="72" dur="1" fill="hold">
                                          <p:stCondLst>
                                            <p:cond delay="0"/>
                                          </p:stCondLst>
                                        </p:cTn>
                                        <p:tgtEl>
                                          <p:spTgt spid="65"/>
                                        </p:tgtEl>
                                        <p:attrNameLst>
                                          <p:attrName>style.visibility</p:attrName>
                                        </p:attrNameLst>
                                      </p:cBhvr>
                                      <p:to>
                                        <p:strVal val="visible"/>
                                      </p:to>
                                    </p:set>
                                    <p:animEffect transition="in" filter="wipe(down)">
                                      <p:cBhvr>
                                        <p:cTn id="73" dur="500"/>
                                        <p:tgtEl>
                                          <p:spTgt spid="65"/>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4" fill="hold" grpId="0" nodeType="clickEffect">
                                  <p:stCondLst>
                                    <p:cond delay="0"/>
                                  </p:stCondLst>
                                  <p:childTnLst>
                                    <p:set>
                                      <p:cBhvr>
                                        <p:cTn id="77" dur="1" fill="hold">
                                          <p:stCondLst>
                                            <p:cond delay="0"/>
                                          </p:stCondLst>
                                        </p:cTn>
                                        <p:tgtEl>
                                          <p:spTgt spid="75"/>
                                        </p:tgtEl>
                                        <p:attrNameLst>
                                          <p:attrName>style.visibility</p:attrName>
                                        </p:attrNameLst>
                                      </p:cBhvr>
                                      <p:to>
                                        <p:strVal val="visible"/>
                                      </p:to>
                                    </p:set>
                                    <p:animEffect transition="in" filter="wipe(down)">
                                      <p:cBhvr>
                                        <p:cTn id="78" dur="500"/>
                                        <p:tgtEl>
                                          <p:spTgt spid="75"/>
                                        </p:tgtEl>
                                      </p:cBhvr>
                                    </p:animEffect>
                                  </p:childTnLst>
                                </p:cTn>
                              </p:par>
                            </p:childTnLst>
                          </p:cTn>
                        </p:par>
                      </p:childTnLst>
                    </p:cTn>
                  </p:par>
                  <p:par>
                    <p:cTn id="79" fill="hold">
                      <p:stCondLst>
                        <p:cond delay="indefinite"/>
                      </p:stCondLst>
                      <p:childTnLst>
                        <p:par>
                          <p:cTn id="80" fill="hold">
                            <p:stCondLst>
                              <p:cond delay="0"/>
                            </p:stCondLst>
                            <p:childTnLst>
                              <p:par>
                                <p:cTn id="81" presetID="22" presetClass="entr" presetSubtype="4" fill="hold" nodeType="clickEffect">
                                  <p:stCondLst>
                                    <p:cond delay="0"/>
                                  </p:stCondLst>
                                  <p:childTnLst>
                                    <p:set>
                                      <p:cBhvr>
                                        <p:cTn id="82" dur="1" fill="hold">
                                          <p:stCondLst>
                                            <p:cond delay="0"/>
                                          </p:stCondLst>
                                        </p:cTn>
                                        <p:tgtEl>
                                          <p:spTgt spid="78"/>
                                        </p:tgtEl>
                                        <p:attrNameLst>
                                          <p:attrName>style.visibility</p:attrName>
                                        </p:attrNameLst>
                                      </p:cBhvr>
                                      <p:to>
                                        <p:strVal val="visible"/>
                                      </p:to>
                                    </p:set>
                                    <p:animEffect transition="in" filter="wipe(down)">
                                      <p:cBhvr>
                                        <p:cTn id="83" dur="500"/>
                                        <p:tgtEl>
                                          <p:spTgt spid="78"/>
                                        </p:tgtEl>
                                      </p:cBhvr>
                                    </p:animEffect>
                                  </p:childTnLst>
                                </p:cTn>
                              </p:par>
                              <p:par>
                                <p:cTn id="84" presetID="22" presetClass="entr" presetSubtype="4" fill="hold" grpId="0" nodeType="withEffect">
                                  <p:stCondLst>
                                    <p:cond delay="0"/>
                                  </p:stCondLst>
                                  <p:childTnLst>
                                    <p:set>
                                      <p:cBhvr>
                                        <p:cTn id="85" dur="1" fill="hold">
                                          <p:stCondLst>
                                            <p:cond delay="0"/>
                                          </p:stCondLst>
                                        </p:cTn>
                                        <p:tgtEl>
                                          <p:spTgt spid="79"/>
                                        </p:tgtEl>
                                        <p:attrNameLst>
                                          <p:attrName>style.visibility</p:attrName>
                                        </p:attrNameLst>
                                      </p:cBhvr>
                                      <p:to>
                                        <p:strVal val="visible"/>
                                      </p:to>
                                    </p:set>
                                    <p:animEffect transition="in" filter="wipe(down)">
                                      <p:cBhvr>
                                        <p:cTn id="86" dur="500"/>
                                        <p:tgtEl>
                                          <p:spTgt spid="79"/>
                                        </p:tgtEl>
                                      </p:cBhvr>
                                    </p:animEffect>
                                  </p:childTnLst>
                                </p:cTn>
                              </p:par>
                            </p:childTnLst>
                          </p:cTn>
                        </p:par>
                      </p:childTnLst>
                    </p:cTn>
                  </p:par>
                  <p:par>
                    <p:cTn id="87" fill="hold">
                      <p:stCondLst>
                        <p:cond delay="indefinite"/>
                      </p:stCondLst>
                      <p:childTnLst>
                        <p:par>
                          <p:cTn id="88" fill="hold">
                            <p:stCondLst>
                              <p:cond delay="0"/>
                            </p:stCondLst>
                            <p:childTnLst>
                              <p:par>
                                <p:cTn id="89" presetID="16" presetClass="exit" presetSubtype="21" fill="hold" grpId="1" nodeType="clickEffect">
                                  <p:stCondLst>
                                    <p:cond delay="0"/>
                                  </p:stCondLst>
                                  <p:childTnLst>
                                    <p:animEffect transition="out" filter="barn(inVertical)">
                                      <p:cBhvr>
                                        <p:cTn id="90" dur="500"/>
                                        <p:tgtEl>
                                          <p:spTgt spid="37"/>
                                        </p:tgtEl>
                                      </p:cBhvr>
                                    </p:animEffect>
                                    <p:set>
                                      <p:cBhvr>
                                        <p:cTn id="91" dur="1" fill="hold">
                                          <p:stCondLst>
                                            <p:cond delay="499"/>
                                          </p:stCondLst>
                                        </p:cTn>
                                        <p:tgtEl>
                                          <p:spTgt spid="37"/>
                                        </p:tgtEl>
                                        <p:attrNameLst>
                                          <p:attrName>style.visibility</p:attrName>
                                        </p:attrNameLst>
                                      </p:cBhvr>
                                      <p:to>
                                        <p:strVal val="hidden"/>
                                      </p:to>
                                    </p:set>
                                  </p:childTnLst>
                                </p:cTn>
                              </p:par>
                            </p:childTnLst>
                          </p:cTn>
                        </p:par>
                      </p:childTnLst>
                    </p:cTn>
                  </p:par>
                  <p:par>
                    <p:cTn id="92" fill="hold">
                      <p:stCondLst>
                        <p:cond delay="indefinite"/>
                      </p:stCondLst>
                      <p:childTnLst>
                        <p:par>
                          <p:cTn id="93" fill="hold">
                            <p:stCondLst>
                              <p:cond delay="0"/>
                            </p:stCondLst>
                            <p:childTnLst>
                              <p:par>
                                <p:cTn id="94" presetID="22" presetClass="entr" presetSubtype="4" fill="hold" nodeType="clickEffect">
                                  <p:stCondLst>
                                    <p:cond delay="0"/>
                                  </p:stCondLst>
                                  <p:childTnLst>
                                    <p:set>
                                      <p:cBhvr>
                                        <p:cTn id="95" dur="1" fill="hold">
                                          <p:stCondLst>
                                            <p:cond delay="0"/>
                                          </p:stCondLst>
                                        </p:cTn>
                                        <p:tgtEl>
                                          <p:spTgt spid="70"/>
                                        </p:tgtEl>
                                        <p:attrNameLst>
                                          <p:attrName>style.visibility</p:attrName>
                                        </p:attrNameLst>
                                      </p:cBhvr>
                                      <p:to>
                                        <p:strVal val="visible"/>
                                      </p:to>
                                    </p:set>
                                    <p:animEffect transition="in" filter="wipe(down)">
                                      <p:cBhvr>
                                        <p:cTn id="96" dur="500"/>
                                        <p:tgtEl>
                                          <p:spTgt spid="70"/>
                                        </p:tgtEl>
                                      </p:cBhvr>
                                    </p:animEffect>
                                  </p:childTnLst>
                                </p:cTn>
                              </p:par>
                            </p:childTnLst>
                          </p:cTn>
                        </p:par>
                      </p:childTnLst>
                    </p:cTn>
                  </p:par>
                  <p:par>
                    <p:cTn id="97" fill="hold">
                      <p:stCondLst>
                        <p:cond delay="indefinite"/>
                      </p:stCondLst>
                      <p:childTnLst>
                        <p:par>
                          <p:cTn id="98" fill="hold">
                            <p:stCondLst>
                              <p:cond delay="0"/>
                            </p:stCondLst>
                            <p:childTnLst>
                              <p:par>
                                <p:cTn id="99" presetID="22" presetClass="entr" presetSubtype="4" fill="hold" grpId="0" nodeType="clickEffect">
                                  <p:stCondLst>
                                    <p:cond delay="0"/>
                                  </p:stCondLst>
                                  <p:childTnLst>
                                    <p:set>
                                      <p:cBhvr>
                                        <p:cTn id="100" dur="1" fill="hold">
                                          <p:stCondLst>
                                            <p:cond delay="0"/>
                                          </p:stCondLst>
                                        </p:cTn>
                                        <p:tgtEl>
                                          <p:spTgt spid="9"/>
                                        </p:tgtEl>
                                        <p:attrNameLst>
                                          <p:attrName>style.visibility</p:attrName>
                                        </p:attrNameLst>
                                      </p:cBhvr>
                                      <p:to>
                                        <p:strVal val="visible"/>
                                      </p:to>
                                    </p:set>
                                    <p:animEffect transition="in" filter="wipe(down)">
                                      <p:cBhvr>
                                        <p:cTn id="101" dur="500"/>
                                        <p:tgtEl>
                                          <p:spTgt spid="9"/>
                                        </p:tgtEl>
                                      </p:cBhvr>
                                    </p:animEffect>
                                  </p:childTnLst>
                                </p:cTn>
                              </p:par>
                              <p:par>
                                <p:cTn id="102" presetID="22" presetClass="entr" presetSubtype="4" fill="hold" nodeType="withEffect">
                                  <p:stCondLst>
                                    <p:cond delay="0"/>
                                  </p:stCondLst>
                                  <p:childTnLst>
                                    <p:set>
                                      <p:cBhvr>
                                        <p:cTn id="103" dur="1" fill="hold">
                                          <p:stCondLst>
                                            <p:cond delay="0"/>
                                          </p:stCondLst>
                                        </p:cTn>
                                        <p:tgtEl>
                                          <p:spTgt spid="10"/>
                                        </p:tgtEl>
                                        <p:attrNameLst>
                                          <p:attrName>style.visibility</p:attrName>
                                        </p:attrNameLst>
                                      </p:cBhvr>
                                      <p:to>
                                        <p:strVal val="visible"/>
                                      </p:to>
                                    </p:set>
                                    <p:animEffect transition="in" filter="wipe(down)">
                                      <p:cBhvr>
                                        <p:cTn id="104" dur="500"/>
                                        <p:tgtEl>
                                          <p:spTgt spid="10"/>
                                        </p:tgtEl>
                                      </p:cBhvr>
                                    </p:animEffect>
                                  </p:childTnLst>
                                </p:cTn>
                              </p:par>
                            </p:childTnLst>
                          </p:cTn>
                        </p:par>
                      </p:childTnLst>
                    </p:cTn>
                  </p:par>
                  <p:par>
                    <p:cTn id="105" fill="hold">
                      <p:stCondLst>
                        <p:cond delay="indefinite"/>
                      </p:stCondLst>
                      <p:childTnLst>
                        <p:par>
                          <p:cTn id="106" fill="hold">
                            <p:stCondLst>
                              <p:cond delay="0"/>
                            </p:stCondLst>
                            <p:childTnLst>
                              <p:par>
                                <p:cTn id="107" presetID="42" presetClass="entr" presetSubtype="0" fill="hold" grpId="0" nodeType="clickEffect">
                                  <p:stCondLst>
                                    <p:cond delay="0"/>
                                  </p:stCondLst>
                                  <p:childTnLst>
                                    <p:set>
                                      <p:cBhvr>
                                        <p:cTn id="108" dur="1" fill="hold">
                                          <p:stCondLst>
                                            <p:cond delay="0"/>
                                          </p:stCondLst>
                                        </p:cTn>
                                        <p:tgtEl>
                                          <p:spTgt spid="11"/>
                                        </p:tgtEl>
                                        <p:attrNameLst>
                                          <p:attrName>style.visibility</p:attrName>
                                        </p:attrNameLst>
                                      </p:cBhvr>
                                      <p:to>
                                        <p:strVal val="visible"/>
                                      </p:to>
                                    </p:set>
                                    <p:animEffect transition="in" filter="fade">
                                      <p:cBhvr>
                                        <p:cTn id="109" dur="1000"/>
                                        <p:tgtEl>
                                          <p:spTgt spid="11"/>
                                        </p:tgtEl>
                                      </p:cBhvr>
                                    </p:animEffect>
                                    <p:anim calcmode="lin" valueType="num">
                                      <p:cBhvr>
                                        <p:cTn id="110" dur="1000" fill="hold"/>
                                        <p:tgtEl>
                                          <p:spTgt spid="11"/>
                                        </p:tgtEl>
                                        <p:attrNameLst>
                                          <p:attrName>ppt_x</p:attrName>
                                        </p:attrNameLst>
                                      </p:cBhvr>
                                      <p:tavLst>
                                        <p:tav tm="0">
                                          <p:val>
                                            <p:strVal val="#ppt_x"/>
                                          </p:val>
                                        </p:tav>
                                        <p:tav tm="100000">
                                          <p:val>
                                            <p:strVal val="#ppt_x"/>
                                          </p:val>
                                        </p:tav>
                                      </p:tavLst>
                                    </p:anim>
                                    <p:anim calcmode="lin" valueType="num">
                                      <p:cBhvr>
                                        <p:cTn id="111"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12" fill="hold">
                      <p:stCondLst>
                        <p:cond delay="indefinite"/>
                      </p:stCondLst>
                      <p:childTnLst>
                        <p:par>
                          <p:cTn id="113" fill="hold">
                            <p:stCondLst>
                              <p:cond delay="0"/>
                            </p:stCondLst>
                            <p:childTnLst>
                              <p:par>
                                <p:cTn id="114" presetID="22" presetClass="entr" presetSubtype="4" fill="hold" grpId="0" nodeType="clickEffect">
                                  <p:stCondLst>
                                    <p:cond delay="0"/>
                                  </p:stCondLst>
                                  <p:childTnLst>
                                    <p:set>
                                      <p:cBhvr>
                                        <p:cTn id="115" dur="1" fill="hold">
                                          <p:stCondLst>
                                            <p:cond delay="0"/>
                                          </p:stCondLst>
                                        </p:cTn>
                                        <p:tgtEl>
                                          <p:spTgt spid="12"/>
                                        </p:tgtEl>
                                        <p:attrNameLst>
                                          <p:attrName>style.visibility</p:attrName>
                                        </p:attrNameLst>
                                      </p:cBhvr>
                                      <p:to>
                                        <p:strVal val="visible"/>
                                      </p:to>
                                    </p:set>
                                    <p:animEffect transition="in" filter="wipe(down)">
                                      <p:cBhvr>
                                        <p:cTn id="11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6" grpId="1" animBg="1"/>
      <p:bldP spid="37" grpId="0" animBg="1"/>
      <p:bldP spid="37" grpId="1" animBg="1"/>
      <p:bldP spid="62" grpId="0" animBg="1"/>
      <p:bldP spid="71" grpId="0"/>
      <p:bldP spid="72" grpId="0"/>
      <p:bldP spid="73" grpId="0"/>
      <p:bldP spid="74" grpId="0"/>
      <p:bldP spid="75" grpId="0"/>
      <p:bldP spid="7" grpId="0"/>
      <p:bldP spid="8" grpId="0"/>
      <p:bldP spid="79" grpId="0"/>
      <p:bldP spid="9" grpId="0"/>
      <p:bldP spid="11" grpId="0"/>
      <p:bldP spid="1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49221"/>
            <a:ext cx="1828800" cy="492443"/>
          </a:xfrm>
          <a:prstGeom prst="rect">
            <a:avLst/>
          </a:prstGeom>
          <a:noFill/>
        </p:spPr>
        <p:txBody>
          <a:bodyPr wrap="square" rtlCol="0">
            <a:spAutoFit/>
          </a:bodyPr>
          <a:lstStyle/>
          <a:p>
            <a:r>
              <a:rPr lang="en-US" sz="2600" b="1" dirty="0" smtClean="0">
                <a:solidFill>
                  <a:srgbClr val="FF0000"/>
                </a:solidFill>
                <a:latin typeface="Times New Roman" pitchFamily="18" charset="0"/>
                <a:cs typeface="Times New Roman" pitchFamily="18" charset="0"/>
              </a:rPr>
              <a:t>Ví dụ 3:</a:t>
            </a:r>
            <a:endParaRPr lang="en-US" sz="2600" b="1" dirty="0">
              <a:solidFill>
                <a:srgbClr val="FF0000"/>
              </a:solidFill>
              <a:latin typeface="Times New Roman" pitchFamily="18" charset="0"/>
              <a:cs typeface="Times New Roman" pitchFamily="18" charset="0"/>
            </a:endParaRPr>
          </a:p>
        </p:txBody>
      </p:sp>
      <p:sp>
        <p:nvSpPr>
          <p:cNvPr id="5" name="TextBox 4"/>
          <p:cNvSpPr txBox="1"/>
          <p:nvPr/>
        </p:nvSpPr>
        <p:spPr>
          <a:xfrm>
            <a:off x="1295400" y="-18442"/>
            <a:ext cx="7772400" cy="430887"/>
          </a:xfrm>
          <a:prstGeom prst="rect">
            <a:avLst/>
          </a:prstGeom>
          <a:noFill/>
        </p:spPr>
        <p:txBody>
          <a:bodyPr wrap="square" rtlCol="0">
            <a:spAutoFit/>
          </a:bodyPr>
          <a:lstStyle/>
          <a:p>
            <a:r>
              <a:rPr lang="en-US" sz="2200" dirty="0" smtClean="0">
                <a:latin typeface="Times New Roman" pitchFamily="18" charset="0"/>
                <a:cs typeface="Times New Roman" pitchFamily="18" charset="0"/>
              </a:rPr>
              <a:t>Cho hình chóp S.ABCD có đáy ABCD là một tứ giác lồi.</a:t>
            </a:r>
            <a:endParaRPr lang="en-US" sz="2200" dirty="0">
              <a:latin typeface="Times New Roman" pitchFamily="18" charset="0"/>
              <a:cs typeface="Times New Roman" pitchFamily="18" charset="0"/>
            </a:endParaRPr>
          </a:p>
        </p:txBody>
      </p:sp>
      <p:sp>
        <p:nvSpPr>
          <p:cNvPr id="6" name="TextBox 5"/>
          <p:cNvSpPr txBox="1"/>
          <p:nvPr/>
        </p:nvSpPr>
        <p:spPr>
          <a:xfrm>
            <a:off x="12121" y="286628"/>
            <a:ext cx="8842664" cy="430887"/>
          </a:xfrm>
          <a:prstGeom prst="rect">
            <a:avLst/>
          </a:prstGeom>
          <a:noFill/>
        </p:spPr>
        <p:txBody>
          <a:bodyPr wrap="square" rtlCol="0">
            <a:spAutoFit/>
          </a:bodyPr>
          <a:lstStyle/>
          <a:p>
            <a:r>
              <a:rPr lang="en-US" sz="2200" dirty="0" smtClean="0">
                <a:latin typeface="Times New Roman" pitchFamily="18" charset="0"/>
                <a:cs typeface="Times New Roman" pitchFamily="18" charset="0"/>
              </a:rPr>
              <a:t>Gọi O là giao điểm của hai đường chéo AC và BD. Mặt phẳng </a:t>
            </a:r>
            <a:endParaRPr lang="en-US" sz="2200" dirty="0">
              <a:latin typeface="Times New Roman" pitchFamily="18" charset="0"/>
              <a:cs typeface="Times New Roman" pitchFamily="18" charset="0"/>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4128064194"/>
              </p:ext>
            </p:extLst>
          </p:nvPr>
        </p:nvGraphicFramePr>
        <p:xfrm>
          <a:off x="7133772" y="281673"/>
          <a:ext cx="495300" cy="444500"/>
        </p:xfrm>
        <a:graphic>
          <a:graphicData uri="http://schemas.openxmlformats.org/presentationml/2006/ole">
            <mc:AlternateContent xmlns:mc="http://schemas.openxmlformats.org/markup-compatibility/2006">
              <mc:Choice xmlns:v="urn:schemas-microsoft-com:vml" Requires="v">
                <p:oleObj spid="_x0000_s10548" name="Equation" r:id="rId3" imgW="495000" imgH="444240" progId="Equation.DSMT4">
                  <p:embed/>
                </p:oleObj>
              </mc:Choice>
              <mc:Fallback>
                <p:oleObj name="Equation" r:id="rId3" imgW="495000" imgH="444240" progId="Equation.DSMT4">
                  <p:embed/>
                  <p:pic>
                    <p:nvPicPr>
                      <p:cNvPr id="0" name="Object 1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33772" y="281673"/>
                        <a:ext cx="4953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TextBox 7"/>
          <p:cNvSpPr txBox="1"/>
          <p:nvPr/>
        </p:nvSpPr>
        <p:spPr>
          <a:xfrm>
            <a:off x="31172" y="590552"/>
            <a:ext cx="9071264" cy="830997"/>
          </a:xfrm>
          <a:prstGeom prst="rect">
            <a:avLst/>
          </a:prstGeom>
          <a:noFill/>
        </p:spPr>
        <p:txBody>
          <a:bodyPr wrap="square" rtlCol="0">
            <a:spAutoFit/>
          </a:bodyPr>
          <a:lstStyle/>
          <a:p>
            <a:r>
              <a:rPr lang="en-US" sz="2400" dirty="0" smtClean="0">
                <a:latin typeface="Times New Roman" pitchFamily="18" charset="0"/>
                <a:cs typeface="Times New Roman" pitchFamily="18" charset="0"/>
              </a:rPr>
              <a:t>đi qua O, song song với AB và SC. Mặt phẳng       cắt các cạnh BC, AD, SA, SB lần lượt tại M, N, P, Q. Xác định hình tính tứ giác MNPQ. </a:t>
            </a:r>
            <a:endParaRPr lang="en-US" sz="2400" dirty="0">
              <a:latin typeface="Times New Roman" pitchFamily="18" charset="0"/>
              <a:cs typeface="Times New Roman" pitchFamily="18" charset="0"/>
            </a:endParaRPr>
          </a:p>
        </p:txBody>
      </p:sp>
      <p:graphicFrame>
        <p:nvGraphicFramePr>
          <p:cNvPr id="9" name="Object 8"/>
          <p:cNvGraphicFramePr>
            <a:graphicFrameLocks noChangeAspect="1"/>
          </p:cNvGraphicFramePr>
          <p:nvPr>
            <p:extLst>
              <p:ext uri="{D42A27DB-BD31-4B8C-83A1-F6EECF244321}">
                <p14:modId xmlns:p14="http://schemas.microsoft.com/office/powerpoint/2010/main" val="1028465684"/>
              </p:ext>
            </p:extLst>
          </p:nvPr>
        </p:nvGraphicFramePr>
        <p:xfrm>
          <a:off x="5805367" y="623455"/>
          <a:ext cx="495300" cy="444500"/>
        </p:xfrm>
        <a:graphic>
          <a:graphicData uri="http://schemas.openxmlformats.org/presentationml/2006/ole">
            <mc:AlternateContent xmlns:mc="http://schemas.openxmlformats.org/markup-compatibility/2006">
              <mc:Choice xmlns:v="urn:schemas-microsoft-com:vml" Requires="v">
                <p:oleObj spid="_x0000_s10549" name="Equation" r:id="rId5" imgW="495085" imgH="444307" progId="Equation.DSMT4">
                  <p:embed/>
                </p:oleObj>
              </mc:Choice>
              <mc:Fallback>
                <p:oleObj name="Equation" r:id="rId5" imgW="495085" imgH="444307" progId="Equation.DSMT4">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05367" y="623455"/>
                        <a:ext cx="4953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35" name="Straight Connector 34"/>
          <p:cNvCxnSpPr/>
          <p:nvPr/>
        </p:nvCxnSpPr>
        <p:spPr>
          <a:xfrm flipV="1">
            <a:off x="6096000" y="1788175"/>
            <a:ext cx="1024404" cy="1766551"/>
          </a:xfrm>
          <a:prstGeom prst="line">
            <a:avLst/>
          </a:prstGeom>
          <a:ln w="28575">
            <a:solidFill>
              <a:schemeClr val="tx1"/>
            </a:solidFill>
            <a:prstDash val="solid"/>
          </a:ln>
        </p:spPr>
        <p:style>
          <a:lnRef idx="1">
            <a:schemeClr val="accent1"/>
          </a:lnRef>
          <a:fillRef idx="0">
            <a:schemeClr val="accent1"/>
          </a:fillRef>
          <a:effectRef idx="0">
            <a:schemeClr val="accent1"/>
          </a:effectRef>
          <a:fontRef idx="minor">
            <a:schemeClr val="tx1"/>
          </a:fontRef>
        </p:style>
      </p:cxnSp>
      <p:grpSp>
        <p:nvGrpSpPr>
          <p:cNvPr id="108" name="Group 107"/>
          <p:cNvGrpSpPr/>
          <p:nvPr/>
        </p:nvGrpSpPr>
        <p:grpSpPr>
          <a:xfrm>
            <a:off x="5851109" y="3477523"/>
            <a:ext cx="2850315" cy="1300391"/>
            <a:chOff x="2708848" y="3221338"/>
            <a:chExt cx="2850315" cy="1300391"/>
          </a:xfrm>
        </p:grpSpPr>
        <p:sp>
          <p:nvSpPr>
            <p:cNvPr id="49" name="Isosceles Triangle 48"/>
            <p:cNvSpPr/>
            <p:nvPr/>
          </p:nvSpPr>
          <p:spPr>
            <a:xfrm rot="11968912">
              <a:off x="2708848" y="3633163"/>
              <a:ext cx="2159224" cy="888566"/>
            </a:xfrm>
            <a:prstGeom prst="triangle">
              <a:avLst>
                <a:gd name="adj" fmla="val 34626"/>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Isosceles Triangle 57"/>
            <p:cNvSpPr/>
            <p:nvPr/>
          </p:nvSpPr>
          <p:spPr>
            <a:xfrm rot="10557375">
              <a:off x="2937211" y="3221338"/>
              <a:ext cx="2621952" cy="842737"/>
            </a:xfrm>
            <a:prstGeom prst="triangle">
              <a:avLst>
                <a:gd name="adj" fmla="val 24133"/>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66" name="Straight Connector 65"/>
          <p:cNvCxnSpPr/>
          <p:nvPr/>
        </p:nvCxnSpPr>
        <p:spPr>
          <a:xfrm>
            <a:off x="6085994" y="3553576"/>
            <a:ext cx="1034410" cy="130846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flipV="1">
            <a:off x="7128476" y="4273694"/>
            <a:ext cx="1001192" cy="58834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flipV="1">
            <a:off x="8129668" y="3392200"/>
            <a:ext cx="571752" cy="88526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a:endCxn id="49" idx="0"/>
          </p:cNvCxnSpPr>
          <p:nvPr/>
        </p:nvCxnSpPr>
        <p:spPr>
          <a:xfrm>
            <a:off x="7095498" y="1788175"/>
            <a:ext cx="0" cy="307501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a:endCxn id="58" idx="0"/>
          </p:cNvCxnSpPr>
          <p:nvPr/>
        </p:nvCxnSpPr>
        <p:spPr>
          <a:xfrm>
            <a:off x="7095498" y="1788175"/>
            <a:ext cx="1001192" cy="2483209"/>
          </a:xfrm>
          <a:prstGeom prst="line">
            <a:avLst/>
          </a:prstGeom>
          <a:ln w="28575">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a:endCxn id="58" idx="2"/>
          </p:cNvCxnSpPr>
          <p:nvPr/>
        </p:nvCxnSpPr>
        <p:spPr>
          <a:xfrm>
            <a:off x="7095498" y="1788175"/>
            <a:ext cx="1572944" cy="159794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01" name="Group 100"/>
          <p:cNvGrpSpPr/>
          <p:nvPr/>
        </p:nvGrpSpPr>
        <p:grpSpPr>
          <a:xfrm>
            <a:off x="6777821" y="1855408"/>
            <a:ext cx="1180705" cy="3007781"/>
            <a:chOff x="3606911" y="1830035"/>
            <a:chExt cx="1180705" cy="3061431"/>
          </a:xfr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18900000" scaled="1"/>
            <a:tileRect/>
          </a:gradFill>
        </p:grpSpPr>
        <p:sp>
          <p:nvSpPr>
            <p:cNvPr id="91" name="Isosceles Triangle 90"/>
            <p:cNvSpPr/>
            <p:nvPr/>
          </p:nvSpPr>
          <p:spPr>
            <a:xfrm rot="14860818">
              <a:off x="2752321" y="2821917"/>
              <a:ext cx="2695418" cy="711654"/>
            </a:xfrm>
            <a:prstGeom prst="triangle">
              <a:avLst>
                <a:gd name="adj" fmla="val 3285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Isosceles Triangle 95"/>
            <p:cNvSpPr/>
            <p:nvPr/>
          </p:nvSpPr>
          <p:spPr>
            <a:xfrm rot="12684445">
              <a:off x="3606911" y="3895219"/>
              <a:ext cx="1180705" cy="996247"/>
            </a:xfrm>
            <a:prstGeom prst="triangle">
              <a:avLst>
                <a:gd name="adj" fmla="val 46981"/>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0" name="Group 99"/>
          <p:cNvGrpSpPr/>
          <p:nvPr/>
        </p:nvGrpSpPr>
        <p:grpSpPr>
          <a:xfrm>
            <a:off x="6096004" y="1839306"/>
            <a:ext cx="1203427" cy="2894866"/>
            <a:chOff x="2930236" y="1824318"/>
            <a:chExt cx="1203427" cy="2894866"/>
          </a:xfr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6200000" scaled="1"/>
            <a:tileRect/>
          </a:gradFill>
        </p:grpSpPr>
        <p:sp>
          <p:nvSpPr>
            <p:cNvPr id="98" name="Isosceles Triangle 97"/>
            <p:cNvSpPr/>
            <p:nvPr/>
          </p:nvSpPr>
          <p:spPr>
            <a:xfrm rot="16200000">
              <a:off x="2563915" y="2190639"/>
              <a:ext cx="1738032" cy="1005390"/>
            </a:xfrm>
            <a:prstGeom prst="triangle">
              <a:avLst>
                <a:gd name="adj"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Isosceles Triangle 98"/>
            <p:cNvSpPr/>
            <p:nvPr/>
          </p:nvSpPr>
          <p:spPr>
            <a:xfrm rot="3036734">
              <a:off x="2944203" y="3529725"/>
              <a:ext cx="1592435" cy="786484"/>
            </a:xfrm>
            <a:prstGeom prst="triangle">
              <a:avLst>
                <a:gd name="adj" fmla="val 3994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111" name="Straight Connector 110"/>
          <p:cNvCxnSpPr>
            <a:stCxn id="49" idx="4"/>
            <a:endCxn id="58" idx="2"/>
          </p:cNvCxnSpPr>
          <p:nvPr/>
        </p:nvCxnSpPr>
        <p:spPr>
          <a:xfrm flipV="1">
            <a:off x="6061088" y="3386124"/>
            <a:ext cx="2607354" cy="168601"/>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42" name="Straight Connector 141"/>
          <p:cNvCxnSpPr>
            <a:stCxn id="58" idx="4"/>
            <a:endCxn id="49" idx="2"/>
          </p:cNvCxnSpPr>
          <p:nvPr/>
        </p:nvCxnSpPr>
        <p:spPr>
          <a:xfrm>
            <a:off x="6053018" y="3571018"/>
            <a:ext cx="2043672" cy="703824"/>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a:endCxn id="49" idx="0"/>
          </p:cNvCxnSpPr>
          <p:nvPr/>
        </p:nvCxnSpPr>
        <p:spPr>
          <a:xfrm flipH="1">
            <a:off x="7095498" y="3396182"/>
            <a:ext cx="1572944" cy="1467007"/>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flipH="1" flipV="1">
            <a:off x="7272370" y="3496438"/>
            <a:ext cx="655668" cy="852786"/>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158" name="Straight Connector 157"/>
          <p:cNvCxnSpPr/>
          <p:nvPr/>
        </p:nvCxnSpPr>
        <p:spPr>
          <a:xfrm flipH="1" flipV="1">
            <a:off x="7095498" y="2250574"/>
            <a:ext cx="836078" cy="212443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a:xfrm flipH="1" flipV="1">
            <a:off x="6905679" y="2104372"/>
            <a:ext cx="206227" cy="15039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9" name="Straight Connector 178"/>
          <p:cNvCxnSpPr/>
          <p:nvPr/>
        </p:nvCxnSpPr>
        <p:spPr>
          <a:xfrm>
            <a:off x="6930718" y="2104371"/>
            <a:ext cx="341653" cy="1379944"/>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7146562" y="1525268"/>
            <a:ext cx="430743"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S</a:t>
            </a:r>
            <a:endParaRPr lang="en-US" sz="2400" b="1" dirty="0">
              <a:latin typeface="Times New Roman" pitchFamily="18" charset="0"/>
              <a:cs typeface="Times New Roman" pitchFamily="18" charset="0"/>
            </a:endParaRPr>
          </a:p>
        </p:txBody>
      </p:sp>
      <p:sp>
        <p:nvSpPr>
          <p:cNvPr id="32" name="TextBox 31"/>
          <p:cNvSpPr txBox="1"/>
          <p:nvPr/>
        </p:nvSpPr>
        <p:spPr>
          <a:xfrm>
            <a:off x="5665261" y="3340187"/>
            <a:ext cx="430743" cy="461665"/>
          </a:xfrm>
          <a:prstGeom prst="rect">
            <a:avLst/>
          </a:prstGeom>
          <a:noFill/>
        </p:spPr>
        <p:txBody>
          <a:bodyPr wrap="square" rtlCol="0">
            <a:spAutoFit/>
          </a:bodyPr>
          <a:lstStyle/>
          <a:p>
            <a:r>
              <a:rPr lang="en-US" sz="2400" b="1" dirty="0">
                <a:latin typeface="Times New Roman" pitchFamily="18" charset="0"/>
                <a:cs typeface="Times New Roman" pitchFamily="18" charset="0"/>
              </a:rPr>
              <a:t>A</a:t>
            </a:r>
          </a:p>
        </p:txBody>
      </p:sp>
      <p:sp>
        <p:nvSpPr>
          <p:cNvPr id="33" name="TextBox 32"/>
          <p:cNvSpPr txBox="1"/>
          <p:nvPr/>
        </p:nvSpPr>
        <p:spPr>
          <a:xfrm>
            <a:off x="6603203" y="4616967"/>
            <a:ext cx="430743" cy="461665"/>
          </a:xfrm>
          <a:prstGeom prst="rect">
            <a:avLst/>
          </a:prstGeom>
          <a:noFill/>
        </p:spPr>
        <p:txBody>
          <a:bodyPr wrap="square" rtlCol="0">
            <a:spAutoFit/>
          </a:bodyPr>
          <a:lstStyle/>
          <a:p>
            <a:r>
              <a:rPr lang="en-US" sz="2400" b="1" dirty="0">
                <a:latin typeface="Times New Roman" pitchFamily="18" charset="0"/>
                <a:cs typeface="Times New Roman" pitchFamily="18" charset="0"/>
              </a:rPr>
              <a:t>B</a:t>
            </a:r>
          </a:p>
        </p:txBody>
      </p:sp>
      <p:sp>
        <p:nvSpPr>
          <p:cNvPr id="34" name="TextBox 33"/>
          <p:cNvSpPr txBox="1"/>
          <p:nvPr/>
        </p:nvSpPr>
        <p:spPr>
          <a:xfrm>
            <a:off x="8068985" y="4187615"/>
            <a:ext cx="430743" cy="461665"/>
          </a:xfrm>
          <a:prstGeom prst="rect">
            <a:avLst/>
          </a:prstGeom>
          <a:noFill/>
        </p:spPr>
        <p:txBody>
          <a:bodyPr wrap="square" rtlCol="0">
            <a:spAutoFit/>
          </a:bodyPr>
          <a:lstStyle/>
          <a:p>
            <a:r>
              <a:rPr lang="en-US" sz="2400" b="1" dirty="0">
                <a:latin typeface="Times New Roman" pitchFamily="18" charset="0"/>
                <a:cs typeface="Times New Roman" pitchFamily="18" charset="0"/>
              </a:rPr>
              <a:t>C</a:t>
            </a:r>
          </a:p>
        </p:txBody>
      </p:sp>
      <p:sp>
        <p:nvSpPr>
          <p:cNvPr id="36" name="TextBox 35"/>
          <p:cNvSpPr txBox="1"/>
          <p:nvPr/>
        </p:nvSpPr>
        <p:spPr>
          <a:xfrm>
            <a:off x="8639418" y="3224202"/>
            <a:ext cx="430743" cy="461665"/>
          </a:xfrm>
          <a:prstGeom prst="rect">
            <a:avLst/>
          </a:prstGeom>
          <a:noFill/>
        </p:spPr>
        <p:txBody>
          <a:bodyPr wrap="square" rtlCol="0">
            <a:spAutoFit/>
          </a:bodyPr>
          <a:lstStyle/>
          <a:p>
            <a:r>
              <a:rPr lang="en-US" sz="2400" b="1" dirty="0">
                <a:latin typeface="Times New Roman" pitchFamily="18" charset="0"/>
                <a:cs typeface="Times New Roman" pitchFamily="18" charset="0"/>
              </a:rPr>
              <a:t>D</a:t>
            </a:r>
          </a:p>
        </p:txBody>
      </p:sp>
      <p:graphicFrame>
        <p:nvGraphicFramePr>
          <p:cNvPr id="3" name="Object 2"/>
          <p:cNvGraphicFramePr>
            <a:graphicFrameLocks noChangeAspect="1"/>
          </p:cNvGraphicFramePr>
          <p:nvPr>
            <p:extLst>
              <p:ext uri="{D42A27DB-BD31-4B8C-83A1-F6EECF244321}">
                <p14:modId xmlns:p14="http://schemas.microsoft.com/office/powerpoint/2010/main" val="124457057"/>
              </p:ext>
            </p:extLst>
          </p:nvPr>
        </p:nvGraphicFramePr>
        <p:xfrm>
          <a:off x="12121" y="1323958"/>
          <a:ext cx="4064000" cy="1358900"/>
        </p:xfrm>
        <a:graphic>
          <a:graphicData uri="http://schemas.openxmlformats.org/presentationml/2006/ole">
            <mc:AlternateContent xmlns:mc="http://schemas.openxmlformats.org/markup-compatibility/2006">
              <mc:Choice xmlns:v="urn:schemas-microsoft-com:vml" Requires="v">
                <p:oleObj spid="_x0000_s10550" name="Equation" r:id="rId6" imgW="4063680" imgH="1358640" progId="Equation.DSMT4">
                  <p:embed/>
                </p:oleObj>
              </mc:Choice>
              <mc:Fallback>
                <p:oleObj name="Equation" r:id="rId6" imgW="4063680" imgH="1358640" progId="Equation.DSMT4">
                  <p:embed/>
                  <p:pic>
                    <p:nvPicPr>
                      <p:cNvPr id="0" name=""/>
                      <p:cNvPicPr/>
                      <p:nvPr/>
                    </p:nvPicPr>
                    <p:blipFill>
                      <a:blip r:embed="rId7"/>
                      <a:stretch>
                        <a:fillRect/>
                      </a:stretch>
                    </p:blipFill>
                    <p:spPr>
                      <a:xfrm>
                        <a:off x="12121" y="1323958"/>
                        <a:ext cx="4064000" cy="1358900"/>
                      </a:xfrm>
                      <a:prstGeom prst="rect">
                        <a:avLst/>
                      </a:prstGeom>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1946398316"/>
              </p:ext>
            </p:extLst>
          </p:nvPr>
        </p:nvGraphicFramePr>
        <p:xfrm>
          <a:off x="31172" y="2633341"/>
          <a:ext cx="3784600" cy="1358900"/>
        </p:xfrm>
        <a:graphic>
          <a:graphicData uri="http://schemas.openxmlformats.org/presentationml/2006/ole">
            <mc:AlternateContent xmlns:mc="http://schemas.openxmlformats.org/markup-compatibility/2006">
              <mc:Choice xmlns:v="urn:schemas-microsoft-com:vml" Requires="v">
                <p:oleObj spid="_x0000_s10551" name="Equation" r:id="rId8" imgW="3784320" imgH="1358640" progId="Equation.DSMT4">
                  <p:embed/>
                </p:oleObj>
              </mc:Choice>
              <mc:Fallback>
                <p:oleObj name="Equation" r:id="rId8" imgW="3784320" imgH="1358640" progId="Equation.DSMT4">
                  <p:embed/>
                  <p:pic>
                    <p:nvPicPr>
                      <p:cNvPr id="0" name="Object 2"/>
                      <p:cNvPicPr>
                        <a:picLocks noChangeAspect="1" noChangeArrowheads="1"/>
                      </p:cNvPicPr>
                      <p:nvPr/>
                    </p:nvPicPr>
                    <p:blipFill>
                      <a:blip r:embed="rId9"/>
                      <a:srcRect/>
                      <a:stretch>
                        <a:fillRect/>
                      </a:stretch>
                    </p:blipFill>
                    <p:spPr bwMode="auto">
                      <a:xfrm>
                        <a:off x="31172" y="2633341"/>
                        <a:ext cx="3784600" cy="135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2906930544"/>
              </p:ext>
            </p:extLst>
          </p:nvPr>
        </p:nvGraphicFramePr>
        <p:xfrm>
          <a:off x="57150" y="3927475"/>
          <a:ext cx="3403600" cy="1219200"/>
        </p:xfrm>
        <a:graphic>
          <a:graphicData uri="http://schemas.openxmlformats.org/presentationml/2006/ole">
            <mc:AlternateContent xmlns:mc="http://schemas.openxmlformats.org/markup-compatibility/2006">
              <mc:Choice xmlns:v="urn:schemas-microsoft-com:vml" Requires="v">
                <p:oleObj spid="_x0000_s10552" name="Equation" r:id="rId10" imgW="3403440" imgH="1218960" progId="Equation.DSMT4">
                  <p:embed/>
                </p:oleObj>
              </mc:Choice>
              <mc:Fallback>
                <p:oleObj name="Equation" r:id="rId10" imgW="3403440" imgH="1218960" progId="Equation.DSMT4">
                  <p:embed/>
                  <p:pic>
                    <p:nvPicPr>
                      <p:cNvPr id="0" name="Object 9"/>
                      <p:cNvPicPr>
                        <a:picLocks noChangeAspect="1" noChangeArrowheads="1"/>
                      </p:cNvPicPr>
                      <p:nvPr/>
                    </p:nvPicPr>
                    <p:blipFill>
                      <a:blip r:embed="rId11"/>
                      <a:srcRect/>
                      <a:stretch>
                        <a:fillRect/>
                      </a:stretch>
                    </p:blipFill>
                    <p:spPr bwMode="auto">
                      <a:xfrm>
                        <a:off x="57150" y="3927475"/>
                        <a:ext cx="34036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9" name="TextBox 38"/>
          <p:cNvSpPr txBox="1"/>
          <p:nvPr/>
        </p:nvSpPr>
        <p:spPr>
          <a:xfrm>
            <a:off x="7398798" y="4009585"/>
            <a:ext cx="430743"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O</a:t>
            </a:r>
            <a:endParaRPr lang="en-US" sz="2000" b="1" dirty="0">
              <a:latin typeface="Times New Roman" pitchFamily="18" charset="0"/>
              <a:cs typeface="Times New Roman" pitchFamily="18" charset="0"/>
            </a:endParaRPr>
          </a:p>
        </p:txBody>
      </p:sp>
      <p:sp>
        <p:nvSpPr>
          <p:cNvPr id="40" name="TextBox 39"/>
          <p:cNvSpPr txBox="1"/>
          <p:nvPr/>
        </p:nvSpPr>
        <p:spPr>
          <a:xfrm>
            <a:off x="7741829" y="4334062"/>
            <a:ext cx="430743"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M</a:t>
            </a:r>
            <a:endParaRPr lang="en-US" sz="2000" b="1" dirty="0">
              <a:latin typeface="Times New Roman" pitchFamily="18" charset="0"/>
              <a:cs typeface="Times New Roman" pitchFamily="18" charset="0"/>
            </a:endParaRPr>
          </a:p>
        </p:txBody>
      </p:sp>
      <p:sp>
        <p:nvSpPr>
          <p:cNvPr id="41" name="TextBox 40"/>
          <p:cNvSpPr txBox="1"/>
          <p:nvPr/>
        </p:nvSpPr>
        <p:spPr>
          <a:xfrm>
            <a:off x="7183422" y="3152596"/>
            <a:ext cx="430743" cy="400110"/>
          </a:xfrm>
          <a:prstGeom prst="rect">
            <a:avLst/>
          </a:prstGeom>
          <a:noFill/>
        </p:spPr>
        <p:txBody>
          <a:bodyPr wrap="square" rtlCol="0">
            <a:spAutoFit/>
          </a:bodyPr>
          <a:lstStyle/>
          <a:p>
            <a:r>
              <a:rPr lang="en-US" sz="2000" b="1" dirty="0">
                <a:latin typeface="Times New Roman" pitchFamily="18" charset="0"/>
                <a:cs typeface="Times New Roman" pitchFamily="18" charset="0"/>
              </a:rPr>
              <a:t>N</a:t>
            </a:r>
          </a:p>
        </p:txBody>
      </p:sp>
      <p:sp>
        <p:nvSpPr>
          <p:cNvPr id="42" name="TextBox 41"/>
          <p:cNvSpPr txBox="1"/>
          <p:nvPr/>
        </p:nvSpPr>
        <p:spPr>
          <a:xfrm>
            <a:off x="6578049" y="1816253"/>
            <a:ext cx="430743" cy="400110"/>
          </a:xfrm>
          <a:prstGeom prst="rect">
            <a:avLst/>
          </a:prstGeom>
          <a:noFill/>
        </p:spPr>
        <p:txBody>
          <a:bodyPr wrap="square" rtlCol="0">
            <a:spAutoFit/>
          </a:bodyPr>
          <a:lstStyle/>
          <a:p>
            <a:r>
              <a:rPr lang="en-US" sz="2000" b="1" dirty="0">
                <a:latin typeface="Times New Roman" pitchFamily="18" charset="0"/>
                <a:cs typeface="Times New Roman" pitchFamily="18" charset="0"/>
              </a:rPr>
              <a:t>P</a:t>
            </a:r>
          </a:p>
        </p:txBody>
      </p:sp>
      <p:sp>
        <p:nvSpPr>
          <p:cNvPr id="43" name="TextBox 42"/>
          <p:cNvSpPr txBox="1"/>
          <p:nvPr/>
        </p:nvSpPr>
        <p:spPr>
          <a:xfrm>
            <a:off x="7008792" y="2039515"/>
            <a:ext cx="430743" cy="369332"/>
          </a:xfrm>
          <a:prstGeom prst="rect">
            <a:avLst/>
          </a:prstGeom>
          <a:noFill/>
        </p:spPr>
        <p:txBody>
          <a:bodyPr wrap="square" rtlCol="0">
            <a:spAutoFit/>
          </a:bodyPr>
          <a:lstStyle/>
          <a:p>
            <a:r>
              <a:rPr lang="en-US" b="1" dirty="0">
                <a:latin typeface="Times New Roman" pitchFamily="18" charset="0"/>
                <a:cs typeface="Times New Roman" pitchFamily="18" charset="0"/>
              </a:rPr>
              <a:t>Q</a:t>
            </a:r>
          </a:p>
        </p:txBody>
      </p:sp>
      <p:sp>
        <p:nvSpPr>
          <p:cNvPr id="12" name="TextBox 11"/>
          <p:cNvSpPr txBox="1"/>
          <p:nvPr/>
        </p:nvSpPr>
        <p:spPr>
          <a:xfrm>
            <a:off x="4128653" y="1731740"/>
            <a:ext cx="609600" cy="492443"/>
          </a:xfrm>
          <a:prstGeom prst="rect">
            <a:avLst/>
          </a:prstGeom>
          <a:noFill/>
        </p:spPr>
        <p:txBody>
          <a:bodyPr wrap="square" rtlCol="0">
            <a:spAutoFit/>
          </a:bodyPr>
          <a:lstStyle/>
          <a:p>
            <a:r>
              <a:rPr lang="en-US" sz="2600" b="1" dirty="0" smtClean="0">
                <a:solidFill>
                  <a:srgbClr val="00B050"/>
                </a:solidFill>
                <a:latin typeface="Times New Roman" pitchFamily="18" charset="0"/>
                <a:cs typeface="Times New Roman" pitchFamily="18" charset="0"/>
              </a:rPr>
              <a:t>(1)</a:t>
            </a:r>
            <a:endParaRPr lang="en-US" sz="2600" b="1" dirty="0">
              <a:solidFill>
                <a:srgbClr val="00B050"/>
              </a:solidFill>
              <a:latin typeface="Times New Roman" pitchFamily="18" charset="0"/>
              <a:cs typeface="Times New Roman" pitchFamily="18" charset="0"/>
            </a:endParaRPr>
          </a:p>
        </p:txBody>
      </p:sp>
      <p:sp>
        <p:nvSpPr>
          <p:cNvPr id="45" name="TextBox 44"/>
          <p:cNvSpPr txBox="1"/>
          <p:nvPr/>
        </p:nvSpPr>
        <p:spPr>
          <a:xfrm>
            <a:off x="3453338" y="4287897"/>
            <a:ext cx="609600" cy="492443"/>
          </a:xfrm>
          <a:prstGeom prst="rect">
            <a:avLst/>
          </a:prstGeom>
          <a:noFill/>
        </p:spPr>
        <p:txBody>
          <a:bodyPr wrap="square" rtlCol="0">
            <a:spAutoFit/>
          </a:bodyPr>
          <a:lstStyle/>
          <a:p>
            <a:r>
              <a:rPr lang="en-US" sz="2600" b="1" dirty="0" smtClean="0">
                <a:solidFill>
                  <a:srgbClr val="00B050"/>
                </a:solidFill>
                <a:latin typeface="Times New Roman" pitchFamily="18" charset="0"/>
                <a:cs typeface="Times New Roman" pitchFamily="18" charset="0"/>
              </a:rPr>
              <a:t>(2)</a:t>
            </a:r>
            <a:endParaRPr lang="en-US" sz="2600" b="1" dirty="0">
              <a:solidFill>
                <a:srgbClr val="00B050"/>
              </a:solidFill>
              <a:latin typeface="Times New Roman" pitchFamily="18" charset="0"/>
              <a:cs typeface="Times New Roman" pitchFamily="18" charset="0"/>
            </a:endParaRPr>
          </a:p>
        </p:txBody>
      </p:sp>
      <p:sp>
        <p:nvSpPr>
          <p:cNvPr id="13" name="TextBox 12"/>
          <p:cNvSpPr txBox="1"/>
          <p:nvPr/>
        </p:nvSpPr>
        <p:spPr>
          <a:xfrm>
            <a:off x="228601" y="471293"/>
            <a:ext cx="2680853" cy="492443"/>
          </a:xfrm>
          <a:prstGeom prst="rect">
            <a:avLst/>
          </a:prstGeom>
          <a:noFill/>
        </p:spPr>
        <p:txBody>
          <a:bodyPr wrap="square" rtlCol="0">
            <a:spAutoFit/>
          </a:bodyPr>
          <a:lstStyle/>
          <a:p>
            <a:r>
              <a:rPr lang="en-US" sz="2600" b="1" dirty="0" smtClean="0">
                <a:solidFill>
                  <a:srgbClr val="FF0000"/>
                </a:solidFill>
                <a:latin typeface="Times New Roman" pitchFamily="18" charset="0"/>
                <a:cs typeface="Times New Roman" pitchFamily="18" charset="0"/>
              </a:rPr>
              <a:t>Vậy MN // PQ.</a:t>
            </a:r>
            <a:endParaRPr lang="en-US" sz="2600" b="1" dirty="0">
              <a:solidFill>
                <a:srgbClr val="FF0000"/>
              </a:solidFill>
              <a:latin typeface="Times New Roman" pitchFamily="18" charset="0"/>
              <a:cs typeface="Times New Roman" pitchFamily="18" charset="0"/>
            </a:endParaRPr>
          </a:p>
        </p:txBody>
      </p:sp>
      <p:sp>
        <p:nvSpPr>
          <p:cNvPr id="14" name="TextBox 13"/>
          <p:cNvSpPr txBox="1"/>
          <p:nvPr/>
        </p:nvSpPr>
        <p:spPr>
          <a:xfrm>
            <a:off x="2475247" y="479676"/>
            <a:ext cx="5809107" cy="492443"/>
          </a:xfrm>
          <a:prstGeom prst="rect">
            <a:avLst/>
          </a:prstGeom>
          <a:noFill/>
        </p:spPr>
        <p:txBody>
          <a:bodyPr wrap="square" rtlCol="0">
            <a:spAutoFit/>
          </a:bodyPr>
          <a:lstStyle/>
          <a:p>
            <a:r>
              <a:rPr lang="en-US" sz="2600" b="1" dirty="0" smtClean="0">
                <a:solidFill>
                  <a:srgbClr val="FF0000"/>
                </a:solidFill>
                <a:latin typeface="Times New Roman" pitchFamily="18" charset="0"/>
                <a:cs typeface="Times New Roman" pitchFamily="18" charset="0"/>
              </a:rPr>
              <a:t>Do đó tứ giác MNPQ là hình thang.</a:t>
            </a:r>
            <a:endParaRPr lang="en-US" sz="2600" b="1" dirty="0">
              <a:solidFill>
                <a:srgbClr val="FF0000"/>
              </a:solidFill>
              <a:latin typeface="Times New Roman" pitchFamily="18" charset="0"/>
              <a:cs typeface="Times New Roman" pitchFamily="18" charset="0"/>
            </a:endParaRPr>
          </a:p>
        </p:txBody>
      </p:sp>
      <p:cxnSp>
        <p:nvCxnSpPr>
          <p:cNvPr id="16" name="Straight Connector 15"/>
          <p:cNvCxnSpPr/>
          <p:nvPr/>
        </p:nvCxnSpPr>
        <p:spPr>
          <a:xfrm>
            <a:off x="6076364" y="3556731"/>
            <a:ext cx="998490" cy="1291066"/>
          </a:xfrm>
          <a:prstGeom prst="line">
            <a:avLst/>
          </a:prstGeom>
          <a:ln w="28575">
            <a:solidFill>
              <a:srgbClr val="FF6699"/>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7134905" y="1844483"/>
            <a:ext cx="977029" cy="2426899"/>
          </a:xfrm>
          <a:prstGeom prst="line">
            <a:avLst/>
          </a:prstGeom>
          <a:ln w="28575">
            <a:solidFill>
              <a:srgbClr val="FF669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1189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down)">
                                      <p:cBhvr>
                                        <p:cTn id="10" dur="500"/>
                                        <p:tgtEl>
                                          <p:spTgt spid="6"/>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down)">
                                      <p:cBhvr>
                                        <p:cTn id="13" dur="500"/>
                                        <p:tgtEl>
                                          <p:spTgt spid="5"/>
                                        </p:tgtEl>
                                      </p:cBhvr>
                                    </p:animEffect>
                                  </p:childTnLst>
                                </p:cTn>
                              </p:par>
                              <p:par>
                                <p:cTn id="14" presetID="22" presetClass="entr" presetSubtype="4" fill="hold"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down)">
                                      <p:cBhvr>
                                        <p:cTn id="16" dur="500"/>
                                        <p:tgtEl>
                                          <p:spTgt spid="7"/>
                                        </p:tgtEl>
                                      </p:cBhvr>
                                    </p:animEffect>
                                  </p:childTnLst>
                                </p:cTn>
                              </p:par>
                              <p:par>
                                <p:cTn id="17" presetID="22" presetClass="entr" presetSubtype="4" fill="hold" nodeType="with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wipe(down)">
                                      <p:cBhvr>
                                        <p:cTn id="19" dur="500"/>
                                        <p:tgtEl>
                                          <p:spTgt spid="9"/>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down)">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5"/>
                                        </p:tgtEl>
                                        <p:attrNameLst>
                                          <p:attrName>style.visibility</p:attrName>
                                        </p:attrNameLst>
                                      </p:cBhvr>
                                      <p:to>
                                        <p:strVal val="visible"/>
                                      </p:to>
                                    </p:set>
                                    <p:animEffect transition="in" filter="wipe(down)">
                                      <p:cBhvr>
                                        <p:cTn id="27" dur="500"/>
                                        <p:tgtEl>
                                          <p:spTgt spid="35"/>
                                        </p:tgtEl>
                                      </p:cBhvr>
                                    </p:animEffect>
                                  </p:childTnLst>
                                </p:cTn>
                              </p:par>
                              <p:par>
                                <p:cTn id="28" presetID="22" presetClass="entr" presetSubtype="4" fill="hold" nodeType="withEffect">
                                  <p:stCondLst>
                                    <p:cond delay="0"/>
                                  </p:stCondLst>
                                  <p:childTnLst>
                                    <p:set>
                                      <p:cBhvr>
                                        <p:cTn id="29" dur="1" fill="hold">
                                          <p:stCondLst>
                                            <p:cond delay="0"/>
                                          </p:stCondLst>
                                        </p:cTn>
                                        <p:tgtEl>
                                          <p:spTgt spid="78"/>
                                        </p:tgtEl>
                                        <p:attrNameLst>
                                          <p:attrName>style.visibility</p:attrName>
                                        </p:attrNameLst>
                                      </p:cBhvr>
                                      <p:to>
                                        <p:strVal val="visible"/>
                                      </p:to>
                                    </p:set>
                                    <p:animEffect transition="in" filter="wipe(down)">
                                      <p:cBhvr>
                                        <p:cTn id="30" dur="500"/>
                                        <p:tgtEl>
                                          <p:spTgt spid="78"/>
                                        </p:tgtEl>
                                      </p:cBhvr>
                                    </p:animEffect>
                                  </p:childTnLst>
                                </p:cTn>
                              </p:par>
                              <p:par>
                                <p:cTn id="31" presetID="22" presetClass="entr" presetSubtype="4" fill="hold" nodeType="withEffect">
                                  <p:stCondLst>
                                    <p:cond delay="0"/>
                                  </p:stCondLst>
                                  <p:childTnLst>
                                    <p:set>
                                      <p:cBhvr>
                                        <p:cTn id="32" dur="1" fill="hold">
                                          <p:stCondLst>
                                            <p:cond delay="0"/>
                                          </p:stCondLst>
                                        </p:cTn>
                                        <p:tgtEl>
                                          <p:spTgt spid="84"/>
                                        </p:tgtEl>
                                        <p:attrNameLst>
                                          <p:attrName>style.visibility</p:attrName>
                                        </p:attrNameLst>
                                      </p:cBhvr>
                                      <p:to>
                                        <p:strVal val="visible"/>
                                      </p:to>
                                    </p:set>
                                    <p:animEffect transition="in" filter="wipe(down)">
                                      <p:cBhvr>
                                        <p:cTn id="33" dur="500"/>
                                        <p:tgtEl>
                                          <p:spTgt spid="84"/>
                                        </p:tgtEl>
                                      </p:cBhvr>
                                    </p:animEffect>
                                  </p:childTnLst>
                                </p:cTn>
                              </p:par>
                              <p:par>
                                <p:cTn id="34" presetID="22" presetClass="entr" presetSubtype="4" fill="hold" nodeType="withEffect">
                                  <p:stCondLst>
                                    <p:cond delay="0"/>
                                  </p:stCondLst>
                                  <p:childTnLst>
                                    <p:set>
                                      <p:cBhvr>
                                        <p:cTn id="35" dur="1" fill="hold">
                                          <p:stCondLst>
                                            <p:cond delay="0"/>
                                          </p:stCondLst>
                                        </p:cTn>
                                        <p:tgtEl>
                                          <p:spTgt spid="74"/>
                                        </p:tgtEl>
                                        <p:attrNameLst>
                                          <p:attrName>style.visibility</p:attrName>
                                        </p:attrNameLst>
                                      </p:cBhvr>
                                      <p:to>
                                        <p:strVal val="visible"/>
                                      </p:to>
                                    </p:set>
                                    <p:animEffect transition="in" filter="wipe(down)">
                                      <p:cBhvr>
                                        <p:cTn id="36" dur="500"/>
                                        <p:tgtEl>
                                          <p:spTgt spid="74"/>
                                        </p:tgtEl>
                                      </p:cBhvr>
                                    </p:animEffect>
                                  </p:childTnLst>
                                </p:cTn>
                              </p:par>
                              <p:par>
                                <p:cTn id="37" presetID="22" presetClass="entr" presetSubtype="4" fill="hold" nodeType="withEffect">
                                  <p:stCondLst>
                                    <p:cond delay="0"/>
                                  </p:stCondLst>
                                  <p:childTnLst>
                                    <p:set>
                                      <p:cBhvr>
                                        <p:cTn id="38" dur="1" fill="hold">
                                          <p:stCondLst>
                                            <p:cond delay="0"/>
                                          </p:stCondLst>
                                        </p:cTn>
                                        <p:tgtEl>
                                          <p:spTgt spid="69"/>
                                        </p:tgtEl>
                                        <p:attrNameLst>
                                          <p:attrName>style.visibility</p:attrName>
                                        </p:attrNameLst>
                                      </p:cBhvr>
                                      <p:to>
                                        <p:strVal val="visible"/>
                                      </p:to>
                                    </p:set>
                                    <p:animEffect transition="in" filter="wipe(down)">
                                      <p:cBhvr>
                                        <p:cTn id="39" dur="500"/>
                                        <p:tgtEl>
                                          <p:spTgt spid="69"/>
                                        </p:tgtEl>
                                      </p:cBhvr>
                                    </p:animEffect>
                                  </p:childTnLst>
                                </p:cTn>
                              </p:par>
                              <p:par>
                                <p:cTn id="40" presetID="22" presetClass="entr" presetSubtype="4" fill="hold" nodeType="withEffect">
                                  <p:stCondLst>
                                    <p:cond delay="0"/>
                                  </p:stCondLst>
                                  <p:childTnLst>
                                    <p:set>
                                      <p:cBhvr>
                                        <p:cTn id="41" dur="1" fill="hold">
                                          <p:stCondLst>
                                            <p:cond delay="0"/>
                                          </p:stCondLst>
                                        </p:cTn>
                                        <p:tgtEl>
                                          <p:spTgt spid="66"/>
                                        </p:tgtEl>
                                        <p:attrNameLst>
                                          <p:attrName>style.visibility</p:attrName>
                                        </p:attrNameLst>
                                      </p:cBhvr>
                                      <p:to>
                                        <p:strVal val="visible"/>
                                      </p:to>
                                    </p:set>
                                    <p:animEffect transition="in" filter="wipe(down)">
                                      <p:cBhvr>
                                        <p:cTn id="42" dur="500"/>
                                        <p:tgtEl>
                                          <p:spTgt spid="66"/>
                                        </p:tgtEl>
                                      </p:cBhvr>
                                    </p:animEffect>
                                  </p:childTnLst>
                                </p:cTn>
                              </p:par>
                              <p:par>
                                <p:cTn id="43" presetID="22" presetClass="entr" presetSubtype="4" fill="hold" nodeType="withEffect">
                                  <p:stCondLst>
                                    <p:cond delay="0"/>
                                  </p:stCondLst>
                                  <p:childTnLst>
                                    <p:set>
                                      <p:cBhvr>
                                        <p:cTn id="44" dur="1" fill="hold">
                                          <p:stCondLst>
                                            <p:cond delay="0"/>
                                          </p:stCondLst>
                                        </p:cTn>
                                        <p:tgtEl>
                                          <p:spTgt spid="111"/>
                                        </p:tgtEl>
                                        <p:attrNameLst>
                                          <p:attrName>style.visibility</p:attrName>
                                        </p:attrNameLst>
                                      </p:cBhvr>
                                      <p:to>
                                        <p:strVal val="visible"/>
                                      </p:to>
                                    </p:set>
                                    <p:animEffect transition="in" filter="wipe(down)">
                                      <p:cBhvr>
                                        <p:cTn id="45" dur="500"/>
                                        <p:tgtEl>
                                          <p:spTgt spid="111"/>
                                        </p:tgtEl>
                                      </p:cBhvr>
                                    </p:animEffect>
                                  </p:childTnLst>
                                </p:cTn>
                              </p:par>
                              <p:par>
                                <p:cTn id="46" presetID="22" presetClass="entr" presetSubtype="4" fill="hold" grpId="0" nodeType="withEffect">
                                  <p:stCondLst>
                                    <p:cond delay="0"/>
                                  </p:stCondLst>
                                  <p:childTnLst>
                                    <p:set>
                                      <p:cBhvr>
                                        <p:cTn id="47" dur="1" fill="hold">
                                          <p:stCondLst>
                                            <p:cond delay="0"/>
                                          </p:stCondLst>
                                        </p:cTn>
                                        <p:tgtEl>
                                          <p:spTgt spid="2"/>
                                        </p:tgtEl>
                                        <p:attrNameLst>
                                          <p:attrName>style.visibility</p:attrName>
                                        </p:attrNameLst>
                                      </p:cBhvr>
                                      <p:to>
                                        <p:strVal val="visible"/>
                                      </p:to>
                                    </p:set>
                                    <p:animEffect transition="in" filter="wipe(down)">
                                      <p:cBhvr>
                                        <p:cTn id="48" dur="500"/>
                                        <p:tgtEl>
                                          <p:spTgt spid="2"/>
                                        </p:tgtEl>
                                      </p:cBhvr>
                                    </p:animEffect>
                                  </p:childTnLst>
                                </p:cTn>
                              </p:par>
                              <p:par>
                                <p:cTn id="49" presetID="22" presetClass="entr" presetSubtype="4" fill="hold" grpId="0" nodeType="withEffect">
                                  <p:stCondLst>
                                    <p:cond delay="0"/>
                                  </p:stCondLst>
                                  <p:childTnLst>
                                    <p:set>
                                      <p:cBhvr>
                                        <p:cTn id="50" dur="1" fill="hold">
                                          <p:stCondLst>
                                            <p:cond delay="0"/>
                                          </p:stCondLst>
                                        </p:cTn>
                                        <p:tgtEl>
                                          <p:spTgt spid="32"/>
                                        </p:tgtEl>
                                        <p:attrNameLst>
                                          <p:attrName>style.visibility</p:attrName>
                                        </p:attrNameLst>
                                      </p:cBhvr>
                                      <p:to>
                                        <p:strVal val="visible"/>
                                      </p:to>
                                    </p:set>
                                    <p:animEffect transition="in" filter="wipe(down)">
                                      <p:cBhvr>
                                        <p:cTn id="51" dur="500"/>
                                        <p:tgtEl>
                                          <p:spTgt spid="32"/>
                                        </p:tgtEl>
                                      </p:cBhvr>
                                    </p:animEffect>
                                  </p:childTnLst>
                                </p:cTn>
                              </p:par>
                              <p:par>
                                <p:cTn id="52" presetID="22" presetClass="entr" presetSubtype="4" fill="hold" grpId="0" nodeType="withEffect">
                                  <p:stCondLst>
                                    <p:cond delay="0"/>
                                  </p:stCondLst>
                                  <p:childTnLst>
                                    <p:set>
                                      <p:cBhvr>
                                        <p:cTn id="53" dur="1" fill="hold">
                                          <p:stCondLst>
                                            <p:cond delay="0"/>
                                          </p:stCondLst>
                                        </p:cTn>
                                        <p:tgtEl>
                                          <p:spTgt spid="33"/>
                                        </p:tgtEl>
                                        <p:attrNameLst>
                                          <p:attrName>style.visibility</p:attrName>
                                        </p:attrNameLst>
                                      </p:cBhvr>
                                      <p:to>
                                        <p:strVal val="visible"/>
                                      </p:to>
                                    </p:set>
                                    <p:animEffect transition="in" filter="wipe(down)">
                                      <p:cBhvr>
                                        <p:cTn id="54" dur="500"/>
                                        <p:tgtEl>
                                          <p:spTgt spid="33"/>
                                        </p:tgtEl>
                                      </p:cBhvr>
                                    </p:animEffect>
                                  </p:childTnLst>
                                </p:cTn>
                              </p:par>
                              <p:par>
                                <p:cTn id="55" presetID="22" presetClass="entr" presetSubtype="4" fill="hold" grpId="0" nodeType="withEffect">
                                  <p:stCondLst>
                                    <p:cond delay="0"/>
                                  </p:stCondLst>
                                  <p:childTnLst>
                                    <p:set>
                                      <p:cBhvr>
                                        <p:cTn id="56" dur="1" fill="hold">
                                          <p:stCondLst>
                                            <p:cond delay="0"/>
                                          </p:stCondLst>
                                        </p:cTn>
                                        <p:tgtEl>
                                          <p:spTgt spid="34"/>
                                        </p:tgtEl>
                                        <p:attrNameLst>
                                          <p:attrName>style.visibility</p:attrName>
                                        </p:attrNameLst>
                                      </p:cBhvr>
                                      <p:to>
                                        <p:strVal val="visible"/>
                                      </p:to>
                                    </p:set>
                                    <p:animEffect transition="in" filter="wipe(down)">
                                      <p:cBhvr>
                                        <p:cTn id="57" dur="500"/>
                                        <p:tgtEl>
                                          <p:spTgt spid="34"/>
                                        </p:tgtEl>
                                      </p:cBhvr>
                                    </p:animEffect>
                                  </p:childTnLst>
                                </p:cTn>
                              </p:par>
                              <p:par>
                                <p:cTn id="58" presetID="22" presetClass="entr" presetSubtype="4" fill="hold" grpId="0" nodeType="withEffect">
                                  <p:stCondLst>
                                    <p:cond delay="0"/>
                                  </p:stCondLst>
                                  <p:childTnLst>
                                    <p:set>
                                      <p:cBhvr>
                                        <p:cTn id="59" dur="1" fill="hold">
                                          <p:stCondLst>
                                            <p:cond delay="0"/>
                                          </p:stCondLst>
                                        </p:cTn>
                                        <p:tgtEl>
                                          <p:spTgt spid="36"/>
                                        </p:tgtEl>
                                        <p:attrNameLst>
                                          <p:attrName>style.visibility</p:attrName>
                                        </p:attrNameLst>
                                      </p:cBhvr>
                                      <p:to>
                                        <p:strVal val="visible"/>
                                      </p:to>
                                    </p:set>
                                    <p:animEffect transition="in" filter="wipe(down)">
                                      <p:cBhvr>
                                        <p:cTn id="60" dur="500"/>
                                        <p:tgtEl>
                                          <p:spTgt spid="36"/>
                                        </p:tgtEl>
                                      </p:cBhvr>
                                    </p:animEffect>
                                  </p:childTnLst>
                                </p:cTn>
                              </p:par>
                              <p:par>
                                <p:cTn id="61" presetID="22" presetClass="entr" presetSubtype="4" fill="hold" nodeType="withEffect">
                                  <p:stCondLst>
                                    <p:cond delay="0"/>
                                  </p:stCondLst>
                                  <p:childTnLst>
                                    <p:set>
                                      <p:cBhvr>
                                        <p:cTn id="62" dur="1" fill="hold">
                                          <p:stCondLst>
                                            <p:cond delay="0"/>
                                          </p:stCondLst>
                                        </p:cTn>
                                        <p:tgtEl>
                                          <p:spTgt spid="81"/>
                                        </p:tgtEl>
                                        <p:attrNameLst>
                                          <p:attrName>style.visibility</p:attrName>
                                        </p:attrNameLst>
                                      </p:cBhvr>
                                      <p:to>
                                        <p:strVal val="visible"/>
                                      </p:to>
                                    </p:set>
                                    <p:animEffect transition="in" filter="wipe(down)">
                                      <p:cBhvr>
                                        <p:cTn id="63" dur="500"/>
                                        <p:tgtEl>
                                          <p:spTgt spid="81"/>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4" fill="hold" nodeType="clickEffect">
                                  <p:stCondLst>
                                    <p:cond delay="0"/>
                                  </p:stCondLst>
                                  <p:childTnLst>
                                    <p:set>
                                      <p:cBhvr>
                                        <p:cTn id="67" dur="1" fill="hold">
                                          <p:stCondLst>
                                            <p:cond delay="0"/>
                                          </p:stCondLst>
                                        </p:cTn>
                                        <p:tgtEl>
                                          <p:spTgt spid="142"/>
                                        </p:tgtEl>
                                        <p:attrNameLst>
                                          <p:attrName>style.visibility</p:attrName>
                                        </p:attrNameLst>
                                      </p:cBhvr>
                                      <p:to>
                                        <p:strVal val="visible"/>
                                      </p:to>
                                    </p:set>
                                    <p:animEffect transition="in" filter="wipe(down)">
                                      <p:cBhvr>
                                        <p:cTn id="68" dur="500"/>
                                        <p:tgtEl>
                                          <p:spTgt spid="142"/>
                                        </p:tgtEl>
                                      </p:cBhvr>
                                    </p:animEffect>
                                  </p:childTnLst>
                                </p:cTn>
                              </p:par>
                              <p:par>
                                <p:cTn id="69" presetID="22" presetClass="entr" presetSubtype="4" fill="hold" nodeType="withEffect">
                                  <p:stCondLst>
                                    <p:cond delay="0"/>
                                  </p:stCondLst>
                                  <p:childTnLst>
                                    <p:set>
                                      <p:cBhvr>
                                        <p:cTn id="70" dur="1" fill="hold">
                                          <p:stCondLst>
                                            <p:cond delay="0"/>
                                          </p:stCondLst>
                                        </p:cTn>
                                        <p:tgtEl>
                                          <p:spTgt spid="145"/>
                                        </p:tgtEl>
                                        <p:attrNameLst>
                                          <p:attrName>style.visibility</p:attrName>
                                        </p:attrNameLst>
                                      </p:cBhvr>
                                      <p:to>
                                        <p:strVal val="visible"/>
                                      </p:to>
                                    </p:set>
                                    <p:animEffect transition="in" filter="wipe(down)">
                                      <p:cBhvr>
                                        <p:cTn id="71" dur="500"/>
                                        <p:tgtEl>
                                          <p:spTgt spid="145"/>
                                        </p:tgtEl>
                                      </p:cBhvr>
                                    </p:animEffect>
                                  </p:childTnLst>
                                </p:cTn>
                              </p:par>
                              <p:par>
                                <p:cTn id="72" presetID="22" presetClass="entr" presetSubtype="4" fill="hold" grpId="0" nodeType="withEffect">
                                  <p:stCondLst>
                                    <p:cond delay="0"/>
                                  </p:stCondLst>
                                  <p:childTnLst>
                                    <p:set>
                                      <p:cBhvr>
                                        <p:cTn id="73" dur="1" fill="hold">
                                          <p:stCondLst>
                                            <p:cond delay="0"/>
                                          </p:stCondLst>
                                        </p:cTn>
                                        <p:tgtEl>
                                          <p:spTgt spid="39"/>
                                        </p:tgtEl>
                                        <p:attrNameLst>
                                          <p:attrName>style.visibility</p:attrName>
                                        </p:attrNameLst>
                                      </p:cBhvr>
                                      <p:to>
                                        <p:strVal val="visible"/>
                                      </p:to>
                                    </p:set>
                                    <p:animEffect transition="in" filter="wipe(down)">
                                      <p:cBhvr>
                                        <p:cTn id="74" dur="500"/>
                                        <p:tgtEl>
                                          <p:spTgt spid="39"/>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4" fill="hold" nodeType="clickEffect">
                                  <p:stCondLst>
                                    <p:cond delay="0"/>
                                  </p:stCondLst>
                                  <p:childTnLst>
                                    <p:set>
                                      <p:cBhvr>
                                        <p:cTn id="78" dur="1" fill="hold">
                                          <p:stCondLst>
                                            <p:cond delay="0"/>
                                          </p:stCondLst>
                                        </p:cTn>
                                        <p:tgtEl>
                                          <p:spTgt spid="16"/>
                                        </p:tgtEl>
                                        <p:attrNameLst>
                                          <p:attrName>style.visibility</p:attrName>
                                        </p:attrNameLst>
                                      </p:cBhvr>
                                      <p:to>
                                        <p:strVal val="visible"/>
                                      </p:to>
                                    </p:set>
                                    <p:animEffect transition="in" filter="wipe(down)">
                                      <p:cBhvr>
                                        <p:cTn id="79" dur="500"/>
                                        <p:tgtEl>
                                          <p:spTgt spid="16"/>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4" fill="hold" nodeType="clickEffect">
                                  <p:stCondLst>
                                    <p:cond delay="0"/>
                                  </p:stCondLst>
                                  <p:childTnLst>
                                    <p:set>
                                      <p:cBhvr>
                                        <p:cTn id="83" dur="1" fill="hold">
                                          <p:stCondLst>
                                            <p:cond delay="0"/>
                                          </p:stCondLst>
                                        </p:cTn>
                                        <p:tgtEl>
                                          <p:spTgt spid="25"/>
                                        </p:tgtEl>
                                        <p:attrNameLst>
                                          <p:attrName>style.visibility</p:attrName>
                                        </p:attrNameLst>
                                      </p:cBhvr>
                                      <p:to>
                                        <p:strVal val="visible"/>
                                      </p:to>
                                    </p:set>
                                    <p:animEffect transition="in" filter="wipe(down)">
                                      <p:cBhvr>
                                        <p:cTn id="84" dur="500"/>
                                        <p:tgtEl>
                                          <p:spTgt spid="25"/>
                                        </p:tgtEl>
                                      </p:cBhvr>
                                    </p:animEffect>
                                  </p:childTnLst>
                                </p:cTn>
                              </p:par>
                            </p:childTnLst>
                          </p:cTn>
                        </p:par>
                      </p:childTnLst>
                    </p:cTn>
                  </p:par>
                  <p:par>
                    <p:cTn id="85" fill="hold">
                      <p:stCondLst>
                        <p:cond delay="indefinite"/>
                      </p:stCondLst>
                      <p:childTnLst>
                        <p:par>
                          <p:cTn id="86" fill="hold">
                            <p:stCondLst>
                              <p:cond delay="0"/>
                            </p:stCondLst>
                            <p:childTnLst>
                              <p:par>
                                <p:cTn id="87" presetID="22" presetClass="entr" presetSubtype="4" fill="hold" nodeType="clickEffect">
                                  <p:stCondLst>
                                    <p:cond delay="0"/>
                                  </p:stCondLst>
                                  <p:childTnLst>
                                    <p:set>
                                      <p:cBhvr>
                                        <p:cTn id="88" dur="1" fill="hold">
                                          <p:stCondLst>
                                            <p:cond delay="0"/>
                                          </p:stCondLst>
                                        </p:cTn>
                                        <p:tgtEl>
                                          <p:spTgt spid="108"/>
                                        </p:tgtEl>
                                        <p:attrNameLst>
                                          <p:attrName>style.visibility</p:attrName>
                                        </p:attrNameLst>
                                      </p:cBhvr>
                                      <p:to>
                                        <p:strVal val="visible"/>
                                      </p:to>
                                    </p:set>
                                    <p:animEffect transition="in" filter="wipe(down)">
                                      <p:cBhvr>
                                        <p:cTn id="89" dur="500"/>
                                        <p:tgtEl>
                                          <p:spTgt spid="108"/>
                                        </p:tgtEl>
                                      </p:cBhvr>
                                    </p:animEffect>
                                  </p:childTnLst>
                                </p:cTn>
                              </p:par>
                            </p:childTnLst>
                          </p:cTn>
                        </p:par>
                      </p:childTnLst>
                    </p:cTn>
                  </p:par>
                  <p:par>
                    <p:cTn id="90" fill="hold">
                      <p:stCondLst>
                        <p:cond delay="indefinite"/>
                      </p:stCondLst>
                      <p:childTnLst>
                        <p:par>
                          <p:cTn id="91" fill="hold">
                            <p:stCondLst>
                              <p:cond delay="0"/>
                            </p:stCondLst>
                            <p:childTnLst>
                              <p:par>
                                <p:cTn id="92" presetID="22" presetClass="entr" presetSubtype="4" fill="hold" nodeType="clickEffect">
                                  <p:stCondLst>
                                    <p:cond delay="0"/>
                                  </p:stCondLst>
                                  <p:childTnLst>
                                    <p:set>
                                      <p:cBhvr>
                                        <p:cTn id="93" dur="1" fill="hold">
                                          <p:stCondLst>
                                            <p:cond delay="0"/>
                                          </p:stCondLst>
                                        </p:cTn>
                                        <p:tgtEl>
                                          <p:spTgt spid="148"/>
                                        </p:tgtEl>
                                        <p:attrNameLst>
                                          <p:attrName>style.visibility</p:attrName>
                                        </p:attrNameLst>
                                      </p:cBhvr>
                                      <p:to>
                                        <p:strVal val="visible"/>
                                      </p:to>
                                    </p:set>
                                    <p:animEffect transition="in" filter="wipe(down)">
                                      <p:cBhvr>
                                        <p:cTn id="94" dur="500"/>
                                        <p:tgtEl>
                                          <p:spTgt spid="148"/>
                                        </p:tgtEl>
                                      </p:cBhvr>
                                    </p:animEffect>
                                  </p:childTnLst>
                                </p:cTn>
                              </p:par>
                            </p:childTnLst>
                          </p:cTn>
                        </p:par>
                      </p:childTnLst>
                    </p:cTn>
                  </p:par>
                  <p:par>
                    <p:cTn id="95" fill="hold">
                      <p:stCondLst>
                        <p:cond delay="indefinite"/>
                      </p:stCondLst>
                      <p:childTnLst>
                        <p:par>
                          <p:cTn id="96" fill="hold">
                            <p:stCondLst>
                              <p:cond delay="0"/>
                            </p:stCondLst>
                            <p:childTnLst>
                              <p:par>
                                <p:cTn id="97" presetID="22" presetClass="entr" presetSubtype="4" fill="hold" grpId="0" nodeType="clickEffect">
                                  <p:stCondLst>
                                    <p:cond delay="0"/>
                                  </p:stCondLst>
                                  <p:childTnLst>
                                    <p:set>
                                      <p:cBhvr>
                                        <p:cTn id="98" dur="1" fill="hold">
                                          <p:stCondLst>
                                            <p:cond delay="0"/>
                                          </p:stCondLst>
                                        </p:cTn>
                                        <p:tgtEl>
                                          <p:spTgt spid="40"/>
                                        </p:tgtEl>
                                        <p:attrNameLst>
                                          <p:attrName>style.visibility</p:attrName>
                                        </p:attrNameLst>
                                      </p:cBhvr>
                                      <p:to>
                                        <p:strVal val="visible"/>
                                      </p:to>
                                    </p:set>
                                    <p:animEffect transition="in" filter="wipe(down)">
                                      <p:cBhvr>
                                        <p:cTn id="99" dur="500"/>
                                        <p:tgtEl>
                                          <p:spTgt spid="40"/>
                                        </p:tgtEl>
                                      </p:cBhvr>
                                    </p:animEffect>
                                  </p:childTnLst>
                                </p:cTn>
                              </p:par>
                            </p:childTnLst>
                          </p:cTn>
                        </p:par>
                      </p:childTnLst>
                    </p:cTn>
                  </p:par>
                  <p:par>
                    <p:cTn id="100" fill="hold">
                      <p:stCondLst>
                        <p:cond delay="indefinite"/>
                      </p:stCondLst>
                      <p:childTnLst>
                        <p:par>
                          <p:cTn id="101" fill="hold">
                            <p:stCondLst>
                              <p:cond delay="0"/>
                            </p:stCondLst>
                            <p:childTnLst>
                              <p:par>
                                <p:cTn id="102" presetID="22" presetClass="entr" presetSubtype="4" fill="hold" grpId="0" nodeType="clickEffect">
                                  <p:stCondLst>
                                    <p:cond delay="0"/>
                                  </p:stCondLst>
                                  <p:childTnLst>
                                    <p:set>
                                      <p:cBhvr>
                                        <p:cTn id="103" dur="1" fill="hold">
                                          <p:stCondLst>
                                            <p:cond delay="0"/>
                                          </p:stCondLst>
                                        </p:cTn>
                                        <p:tgtEl>
                                          <p:spTgt spid="41"/>
                                        </p:tgtEl>
                                        <p:attrNameLst>
                                          <p:attrName>style.visibility</p:attrName>
                                        </p:attrNameLst>
                                      </p:cBhvr>
                                      <p:to>
                                        <p:strVal val="visible"/>
                                      </p:to>
                                    </p:set>
                                    <p:animEffect transition="in" filter="wipe(down)">
                                      <p:cBhvr>
                                        <p:cTn id="104" dur="500"/>
                                        <p:tgtEl>
                                          <p:spTgt spid="41"/>
                                        </p:tgtEl>
                                      </p:cBhvr>
                                    </p:animEffect>
                                  </p:childTnLst>
                                </p:cTn>
                              </p:par>
                            </p:childTnLst>
                          </p:cTn>
                        </p:par>
                      </p:childTnLst>
                    </p:cTn>
                  </p:par>
                  <p:par>
                    <p:cTn id="105" fill="hold">
                      <p:stCondLst>
                        <p:cond delay="indefinite"/>
                      </p:stCondLst>
                      <p:childTnLst>
                        <p:par>
                          <p:cTn id="106" fill="hold">
                            <p:stCondLst>
                              <p:cond delay="0"/>
                            </p:stCondLst>
                            <p:childTnLst>
                              <p:par>
                                <p:cTn id="107" presetID="22" presetClass="entr" presetSubtype="4" fill="hold" nodeType="clickEffect">
                                  <p:stCondLst>
                                    <p:cond delay="0"/>
                                  </p:stCondLst>
                                  <p:childTnLst>
                                    <p:set>
                                      <p:cBhvr>
                                        <p:cTn id="108" dur="1" fill="hold">
                                          <p:stCondLst>
                                            <p:cond delay="0"/>
                                          </p:stCondLst>
                                        </p:cTn>
                                        <p:tgtEl>
                                          <p:spTgt spid="3"/>
                                        </p:tgtEl>
                                        <p:attrNameLst>
                                          <p:attrName>style.visibility</p:attrName>
                                        </p:attrNameLst>
                                      </p:cBhvr>
                                      <p:to>
                                        <p:strVal val="visible"/>
                                      </p:to>
                                    </p:set>
                                    <p:animEffect transition="in" filter="wipe(down)">
                                      <p:cBhvr>
                                        <p:cTn id="109" dur="500"/>
                                        <p:tgtEl>
                                          <p:spTgt spid="3"/>
                                        </p:tgtEl>
                                      </p:cBhvr>
                                    </p:animEffect>
                                  </p:childTnLst>
                                </p:cTn>
                              </p:par>
                            </p:childTnLst>
                          </p:cTn>
                        </p:par>
                      </p:childTnLst>
                    </p:cTn>
                  </p:par>
                  <p:par>
                    <p:cTn id="110" fill="hold">
                      <p:stCondLst>
                        <p:cond delay="indefinite"/>
                      </p:stCondLst>
                      <p:childTnLst>
                        <p:par>
                          <p:cTn id="111" fill="hold">
                            <p:stCondLst>
                              <p:cond delay="0"/>
                            </p:stCondLst>
                            <p:childTnLst>
                              <p:par>
                                <p:cTn id="112" presetID="10" presetClass="exit" presetSubtype="0" fill="hold" nodeType="clickEffect">
                                  <p:stCondLst>
                                    <p:cond delay="0"/>
                                  </p:stCondLst>
                                  <p:childTnLst>
                                    <p:animEffect transition="out" filter="fade">
                                      <p:cBhvr>
                                        <p:cTn id="113" dur="500"/>
                                        <p:tgtEl>
                                          <p:spTgt spid="108"/>
                                        </p:tgtEl>
                                      </p:cBhvr>
                                    </p:animEffect>
                                    <p:set>
                                      <p:cBhvr>
                                        <p:cTn id="114" dur="1" fill="hold">
                                          <p:stCondLst>
                                            <p:cond delay="499"/>
                                          </p:stCondLst>
                                        </p:cTn>
                                        <p:tgtEl>
                                          <p:spTgt spid="108"/>
                                        </p:tgtEl>
                                        <p:attrNameLst>
                                          <p:attrName>style.visibility</p:attrName>
                                        </p:attrNameLst>
                                      </p:cBhvr>
                                      <p:to>
                                        <p:strVal val="hidden"/>
                                      </p:to>
                                    </p:set>
                                  </p:childTnLst>
                                </p:cTn>
                              </p:par>
                            </p:childTnLst>
                          </p:cTn>
                        </p:par>
                      </p:childTnLst>
                    </p:cTn>
                  </p:par>
                  <p:par>
                    <p:cTn id="115" fill="hold">
                      <p:stCondLst>
                        <p:cond delay="indefinite"/>
                      </p:stCondLst>
                      <p:childTnLst>
                        <p:par>
                          <p:cTn id="116" fill="hold">
                            <p:stCondLst>
                              <p:cond delay="0"/>
                            </p:stCondLst>
                            <p:childTnLst>
                              <p:par>
                                <p:cTn id="117" presetID="22" presetClass="entr" presetSubtype="4" fill="hold" nodeType="clickEffect">
                                  <p:stCondLst>
                                    <p:cond delay="0"/>
                                  </p:stCondLst>
                                  <p:childTnLst>
                                    <p:set>
                                      <p:cBhvr>
                                        <p:cTn id="118" dur="1" fill="hold">
                                          <p:stCondLst>
                                            <p:cond delay="0"/>
                                          </p:stCondLst>
                                        </p:cTn>
                                        <p:tgtEl>
                                          <p:spTgt spid="101"/>
                                        </p:tgtEl>
                                        <p:attrNameLst>
                                          <p:attrName>style.visibility</p:attrName>
                                        </p:attrNameLst>
                                      </p:cBhvr>
                                      <p:to>
                                        <p:strVal val="visible"/>
                                      </p:to>
                                    </p:set>
                                    <p:animEffect transition="in" filter="wipe(down)">
                                      <p:cBhvr>
                                        <p:cTn id="119" dur="500"/>
                                        <p:tgtEl>
                                          <p:spTgt spid="101"/>
                                        </p:tgtEl>
                                      </p:cBhvr>
                                    </p:animEffect>
                                  </p:childTnLst>
                                </p:cTn>
                              </p:par>
                            </p:childTnLst>
                          </p:cTn>
                        </p:par>
                      </p:childTnLst>
                    </p:cTn>
                  </p:par>
                  <p:par>
                    <p:cTn id="120" fill="hold">
                      <p:stCondLst>
                        <p:cond delay="indefinite"/>
                      </p:stCondLst>
                      <p:childTnLst>
                        <p:par>
                          <p:cTn id="121" fill="hold">
                            <p:stCondLst>
                              <p:cond delay="0"/>
                            </p:stCondLst>
                            <p:childTnLst>
                              <p:par>
                                <p:cTn id="122" presetID="22" presetClass="entr" presetSubtype="4" fill="hold" nodeType="clickEffect">
                                  <p:stCondLst>
                                    <p:cond delay="0"/>
                                  </p:stCondLst>
                                  <p:childTnLst>
                                    <p:set>
                                      <p:cBhvr>
                                        <p:cTn id="123" dur="1" fill="hold">
                                          <p:stCondLst>
                                            <p:cond delay="0"/>
                                          </p:stCondLst>
                                        </p:cTn>
                                        <p:tgtEl>
                                          <p:spTgt spid="158"/>
                                        </p:tgtEl>
                                        <p:attrNameLst>
                                          <p:attrName>style.visibility</p:attrName>
                                        </p:attrNameLst>
                                      </p:cBhvr>
                                      <p:to>
                                        <p:strVal val="visible"/>
                                      </p:to>
                                    </p:set>
                                    <p:animEffect transition="in" filter="wipe(down)">
                                      <p:cBhvr>
                                        <p:cTn id="124" dur="500"/>
                                        <p:tgtEl>
                                          <p:spTgt spid="158"/>
                                        </p:tgtEl>
                                      </p:cBhvr>
                                    </p:animEffect>
                                  </p:childTnLst>
                                </p:cTn>
                              </p:par>
                            </p:childTnLst>
                          </p:cTn>
                        </p:par>
                      </p:childTnLst>
                    </p:cTn>
                  </p:par>
                  <p:par>
                    <p:cTn id="125" fill="hold">
                      <p:stCondLst>
                        <p:cond delay="indefinite"/>
                      </p:stCondLst>
                      <p:childTnLst>
                        <p:par>
                          <p:cTn id="126" fill="hold">
                            <p:stCondLst>
                              <p:cond delay="0"/>
                            </p:stCondLst>
                            <p:childTnLst>
                              <p:par>
                                <p:cTn id="127" presetID="22" presetClass="entr" presetSubtype="4" fill="hold" grpId="0" nodeType="clickEffect">
                                  <p:stCondLst>
                                    <p:cond delay="0"/>
                                  </p:stCondLst>
                                  <p:childTnLst>
                                    <p:set>
                                      <p:cBhvr>
                                        <p:cTn id="128" dur="1" fill="hold">
                                          <p:stCondLst>
                                            <p:cond delay="0"/>
                                          </p:stCondLst>
                                        </p:cTn>
                                        <p:tgtEl>
                                          <p:spTgt spid="43"/>
                                        </p:tgtEl>
                                        <p:attrNameLst>
                                          <p:attrName>style.visibility</p:attrName>
                                        </p:attrNameLst>
                                      </p:cBhvr>
                                      <p:to>
                                        <p:strVal val="visible"/>
                                      </p:to>
                                    </p:set>
                                    <p:animEffect transition="in" filter="wipe(down)">
                                      <p:cBhvr>
                                        <p:cTn id="129" dur="500"/>
                                        <p:tgtEl>
                                          <p:spTgt spid="43"/>
                                        </p:tgtEl>
                                      </p:cBhvr>
                                    </p:animEffect>
                                  </p:childTnLst>
                                </p:cTn>
                              </p:par>
                            </p:childTnLst>
                          </p:cTn>
                        </p:par>
                      </p:childTnLst>
                    </p:cTn>
                  </p:par>
                  <p:par>
                    <p:cTn id="130" fill="hold">
                      <p:stCondLst>
                        <p:cond delay="indefinite"/>
                      </p:stCondLst>
                      <p:childTnLst>
                        <p:par>
                          <p:cTn id="131" fill="hold">
                            <p:stCondLst>
                              <p:cond delay="0"/>
                            </p:stCondLst>
                            <p:childTnLst>
                              <p:par>
                                <p:cTn id="132" presetID="22" presetClass="entr" presetSubtype="4" fill="hold" nodeType="clickEffect">
                                  <p:stCondLst>
                                    <p:cond delay="0"/>
                                  </p:stCondLst>
                                  <p:childTnLst>
                                    <p:set>
                                      <p:cBhvr>
                                        <p:cTn id="133" dur="1" fill="hold">
                                          <p:stCondLst>
                                            <p:cond delay="0"/>
                                          </p:stCondLst>
                                        </p:cTn>
                                        <p:tgtEl>
                                          <p:spTgt spid="10"/>
                                        </p:tgtEl>
                                        <p:attrNameLst>
                                          <p:attrName>style.visibility</p:attrName>
                                        </p:attrNameLst>
                                      </p:cBhvr>
                                      <p:to>
                                        <p:strVal val="visible"/>
                                      </p:to>
                                    </p:set>
                                    <p:animEffect transition="in" filter="wipe(down)">
                                      <p:cBhvr>
                                        <p:cTn id="134" dur="500"/>
                                        <p:tgtEl>
                                          <p:spTgt spid="10"/>
                                        </p:tgtEl>
                                      </p:cBhvr>
                                    </p:animEffect>
                                  </p:childTnLst>
                                </p:cTn>
                              </p:par>
                            </p:childTnLst>
                          </p:cTn>
                        </p:par>
                      </p:childTnLst>
                    </p:cTn>
                  </p:par>
                  <p:par>
                    <p:cTn id="135" fill="hold">
                      <p:stCondLst>
                        <p:cond delay="indefinite"/>
                      </p:stCondLst>
                      <p:childTnLst>
                        <p:par>
                          <p:cTn id="136" fill="hold">
                            <p:stCondLst>
                              <p:cond delay="0"/>
                            </p:stCondLst>
                            <p:childTnLst>
                              <p:par>
                                <p:cTn id="137" presetID="2" presetClass="exit" presetSubtype="4" fill="hold" nodeType="clickEffect">
                                  <p:stCondLst>
                                    <p:cond delay="0"/>
                                  </p:stCondLst>
                                  <p:childTnLst>
                                    <p:anim calcmode="lin" valueType="num">
                                      <p:cBhvr additive="base">
                                        <p:cTn id="138" dur="500"/>
                                        <p:tgtEl>
                                          <p:spTgt spid="101"/>
                                        </p:tgtEl>
                                        <p:attrNameLst>
                                          <p:attrName>ppt_x</p:attrName>
                                        </p:attrNameLst>
                                      </p:cBhvr>
                                      <p:tavLst>
                                        <p:tav tm="0">
                                          <p:val>
                                            <p:strVal val="ppt_x"/>
                                          </p:val>
                                        </p:tav>
                                        <p:tav tm="100000">
                                          <p:val>
                                            <p:strVal val="ppt_x"/>
                                          </p:val>
                                        </p:tav>
                                      </p:tavLst>
                                    </p:anim>
                                    <p:anim calcmode="lin" valueType="num">
                                      <p:cBhvr additive="base">
                                        <p:cTn id="139" dur="500"/>
                                        <p:tgtEl>
                                          <p:spTgt spid="101"/>
                                        </p:tgtEl>
                                        <p:attrNameLst>
                                          <p:attrName>ppt_y</p:attrName>
                                        </p:attrNameLst>
                                      </p:cBhvr>
                                      <p:tavLst>
                                        <p:tav tm="0">
                                          <p:val>
                                            <p:strVal val="ppt_y"/>
                                          </p:val>
                                        </p:tav>
                                        <p:tav tm="100000">
                                          <p:val>
                                            <p:strVal val="1+ppt_h/2"/>
                                          </p:val>
                                        </p:tav>
                                      </p:tavLst>
                                    </p:anim>
                                    <p:set>
                                      <p:cBhvr>
                                        <p:cTn id="140" dur="1" fill="hold">
                                          <p:stCondLst>
                                            <p:cond delay="499"/>
                                          </p:stCondLst>
                                        </p:cTn>
                                        <p:tgtEl>
                                          <p:spTgt spid="101"/>
                                        </p:tgtEl>
                                        <p:attrNameLst>
                                          <p:attrName>style.visibility</p:attrName>
                                        </p:attrNameLst>
                                      </p:cBhvr>
                                      <p:to>
                                        <p:strVal val="hidden"/>
                                      </p:to>
                                    </p:set>
                                  </p:childTnLst>
                                </p:cTn>
                              </p:par>
                            </p:childTnLst>
                          </p:cTn>
                        </p:par>
                      </p:childTnLst>
                    </p:cTn>
                  </p:par>
                  <p:par>
                    <p:cTn id="141" fill="hold">
                      <p:stCondLst>
                        <p:cond delay="indefinite"/>
                      </p:stCondLst>
                      <p:childTnLst>
                        <p:par>
                          <p:cTn id="142" fill="hold">
                            <p:stCondLst>
                              <p:cond delay="0"/>
                            </p:stCondLst>
                            <p:childTnLst>
                              <p:par>
                                <p:cTn id="143" presetID="22" presetClass="entr" presetSubtype="4" fill="hold" nodeType="clickEffect">
                                  <p:stCondLst>
                                    <p:cond delay="0"/>
                                  </p:stCondLst>
                                  <p:childTnLst>
                                    <p:set>
                                      <p:cBhvr>
                                        <p:cTn id="144" dur="1" fill="hold">
                                          <p:stCondLst>
                                            <p:cond delay="0"/>
                                          </p:stCondLst>
                                        </p:cTn>
                                        <p:tgtEl>
                                          <p:spTgt spid="100"/>
                                        </p:tgtEl>
                                        <p:attrNameLst>
                                          <p:attrName>style.visibility</p:attrName>
                                        </p:attrNameLst>
                                      </p:cBhvr>
                                      <p:to>
                                        <p:strVal val="visible"/>
                                      </p:to>
                                    </p:set>
                                    <p:animEffect transition="in" filter="wipe(down)">
                                      <p:cBhvr>
                                        <p:cTn id="145" dur="500"/>
                                        <p:tgtEl>
                                          <p:spTgt spid="100"/>
                                        </p:tgtEl>
                                      </p:cBhvr>
                                    </p:animEffect>
                                  </p:childTnLst>
                                </p:cTn>
                              </p:par>
                            </p:childTnLst>
                          </p:cTn>
                        </p:par>
                      </p:childTnLst>
                    </p:cTn>
                  </p:par>
                  <p:par>
                    <p:cTn id="146" fill="hold">
                      <p:stCondLst>
                        <p:cond delay="indefinite"/>
                      </p:stCondLst>
                      <p:childTnLst>
                        <p:par>
                          <p:cTn id="147" fill="hold">
                            <p:stCondLst>
                              <p:cond delay="0"/>
                            </p:stCondLst>
                            <p:childTnLst>
                              <p:par>
                                <p:cTn id="148" presetID="22" presetClass="entr" presetSubtype="4" fill="hold" nodeType="clickEffect">
                                  <p:stCondLst>
                                    <p:cond delay="0"/>
                                  </p:stCondLst>
                                  <p:childTnLst>
                                    <p:set>
                                      <p:cBhvr>
                                        <p:cTn id="149" dur="1" fill="hold">
                                          <p:stCondLst>
                                            <p:cond delay="0"/>
                                          </p:stCondLst>
                                        </p:cTn>
                                        <p:tgtEl>
                                          <p:spTgt spid="171"/>
                                        </p:tgtEl>
                                        <p:attrNameLst>
                                          <p:attrName>style.visibility</p:attrName>
                                        </p:attrNameLst>
                                      </p:cBhvr>
                                      <p:to>
                                        <p:strVal val="visible"/>
                                      </p:to>
                                    </p:set>
                                    <p:animEffect transition="in" filter="wipe(down)">
                                      <p:cBhvr>
                                        <p:cTn id="150" dur="500"/>
                                        <p:tgtEl>
                                          <p:spTgt spid="171"/>
                                        </p:tgtEl>
                                      </p:cBhvr>
                                    </p:animEffect>
                                  </p:childTnLst>
                                </p:cTn>
                              </p:par>
                            </p:childTnLst>
                          </p:cTn>
                        </p:par>
                      </p:childTnLst>
                    </p:cTn>
                  </p:par>
                  <p:par>
                    <p:cTn id="151" fill="hold">
                      <p:stCondLst>
                        <p:cond delay="indefinite"/>
                      </p:stCondLst>
                      <p:childTnLst>
                        <p:par>
                          <p:cTn id="152" fill="hold">
                            <p:stCondLst>
                              <p:cond delay="0"/>
                            </p:stCondLst>
                            <p:childTnLst>
                              <p:par>
                                <p:cTn id="153" presetID="22" presetClass="entr" presetSubtype="4" fill="hold" grpId="0" nodeType="clickEffect">
                                  <p:stCondLst>
                                    <p:cond delay="0"/>
                                  </p:stCondLst>
                                  <p:childTnLst>
                                    <p:set>
                                      <p:cBhvr>
                                        <p:cTn id="154" dur="1" fill="hold">
                                          <p:stCondLst>
                                            <p:cond delay="0"/>
                                          </p:stCondLst>
                                        </p:cTn>
                                        <p:tgtEl>
                                          <p:spTgt spid="42"/>
                                        </p:tgtEl>
                                        <p:attrNameLst>
                                          <p:attrName>style.visibility</p:attrName>
                                        </p:attrNameLst>
                                      </p:cBhvr>
                                      <p:to>
                                        <p:strVal val="visible"/>
                                      </p:to>
                                    </p:set>
                                    <p:animEffect transition="in" filter="wipe(down)">
                                      <p:cBhvr>
                                        <p:cTn id="155" dur="500"/>
                                        <p:tgtEl>
                                          <p:spTgt spid="42"/>
                                        </p:tgtEl>
                                      </p:cBhvr>
                                    </p:animEffect>
                                  </p:childTnLst>
                                </p:cTn>
                              </p:par>
                            </p:childTnLst>
                          </p:cTn>
                        </p:par>
                      </p:childTnLst>
                    </p:cTn>
                  </p:par>
                  <p:par>
                    <p:cTn id="156" fill="hold">
                      <p:stCondLst>
                        <p:cond delay="indefinite"/>
                      </p:stCondLst>
                      <p:childTnLst>
                        <p:par>
                          <p:cTn id="157" fill="hold">
                            <p:stCondLst>
                              <p:cond delay="0"/>
                            </p:stCondLst>
                            <p:childTnLst>
                              <p:par>
                                <p:cTn id="158" presetID="22" presetClass="entr" presetSubtype="4" fill="hold" nodeType="clickEffect">
                                  <p:stCondLst>
                                    <p:cond delay="0"/>
                                  </p:stCondLst>
                                  <p:childTnLst>
                                    <p:set>
                                      <p:cBhvr>
                                        <p:cTn id="159" dur="1" fill="hold">
                                          <p:stCondLst>
                                            <p:cond delay="0"/>
                                          </p:stCondLst>
                                        </p:cTn>
                                        <p:tgtEl>
                                          <p:spTgt spid="11"/>
                                        </p:tgtEl>
                                        <p:attrNameLst>
                                          <p:attrName>style.visibility</p:attrName>
                                        </p:attrNameLst>
                                      </p:cBhvr>
                                      <p:to>
                                        <p:strVal val="visible"/>
                                      </p:to>
                                    </p:set>
                                    <p:animEffect transition="in" filter="wipe(down)">
                                      <p:cBhvr>
                                        <p:cTn id="160" dur="500"/>
                                        <p:tgtEl>
                                          <p:spTgt spid="11"/>
                                        </p:tgtEl>
                                      </p:cBhvr>
                                    </p:animEffect>
                                  </p:childTnLst>
                                </p:cTn>
                              </p:par>
                            </p:childTnLst>
                          </p:cTn>
                        </p:par>
                      </p:childTnLst>
                    </p:cTn>
                  </p:par>
                  <p:par>
                    <p:cTn id="161" fill="hold">
                      <p:stCondLst>
                        <p:cond delay="indefinite"/>
                      </p:stCondLst>
                      <p:childTnLst>
                        <p:par>
                          <p:cTn id="162" fill="hold">
                            <p:stCondLst>
                              <p:cond delay="0"/>
                            </p:stCondLst>
                            <p:childTnLst>
                              <p:par>
                                <p:cTn id="163" presetID="10" presetClass="exit" presetSubtype="0" fill="hold" nodeType="clickEffect">
                                  <p:stCondLst>
                                    <p:cond delay="0"/>
                                  </p:stCondLst>
                                  <p:childTnLst>
                                    <p:animEffect transition="out" filter="fade">
                                      <p:cBhvr>
                                        <p:cTn id="164" dur="500"/>
                                        <p:tgtEl>
                                          <p:spTgt spid="100"/>
                                        </p:tgtEl>
                                      </p:cBhvr>
                                    </p:animEffect>
                                    <p:set>
                                      <p:cBhvr>
                                        <p:cTn id="165" dur="1" fill="hold">
                                          <p:stCondLst>
                                            <p:cond delay="499"/>
                                          </p:stCondLst>
                                        </p:cTn>
                                        <p:tgtEl>
                                          <p:spTgt spid="100"/>
                                        </p:tgtEl>
                                        <p:attrNameLst>
                                          <p:attrName>style.visibility</p:attrName>
                                        </p:attrNameLst>
                                      </p:cBhvr>
                                      <p:to>
                                        <p:strVal val="hidden"/>
                                      </p:to>
                                    </p:set>
                                  </p:childTnLst>
                                </p:cTn>
                              </p:par>
                            </p:childTnLst>
                          </p:cTn>
                        </p:par>
                      </p:childTnLst>
                    </p:cTn>
                  </p:par>
                  <p:par>
                    <p:cTn id="166" fill="hold">
                      <p:stCondLst>
                        <p:cond delay="indefinite"/>
                      </p:stCondLst>
                      <p:childTnLst>
                        <p:par>
                          <p:cTn id="167" fill="hold">
                            <p:stCondLst>
                              <p:cond delay="0"/>
                            </p:stCondLst>
                            <p:childTnLst>
                              <p:par>
                                <p:cTn id="168" presetID="22" presetClass="entr" presetSubtype="4" fill="hold" nodeType="clickEffect">
                                  <p:stCondLst>
                                    <p:cond delay="0"/>
                                  </p:stCondLst>
                                  <p:childTnLst>
                                    <p:set>
                                      <p:cBhvr>
                                        <p:cTn id="169" dur="1" fill="hold">
                                          <p:stCondLst>
                                            <p:cond delay="0"/>
                                          </p:stCondLst>
                                        </p:cTn>
                                        <p:tgtEl>
                                          <p:spTgt spid="179"/>
                                        </p:tgtEl>
                                        <p:attrNameLst>
                                          <p:attrName>style.visibility</p:attrName>
                                        </p:attrNameLst>
                                      </p:cBhvr>
                                      <p:to>
                                        <p:strVal val="visible"/>
                                      </p:to>
                                    </p:set>
                                    <p:animEffect transition="in" filter="wipe(down)">
                                      <p:cBhvr>
                                        <p:cTn id="170" dur="500"/>
                                        <p:tgtEl>
                                          <p:spTgt spid="179"/>
                                        </p:tgtEl>
                                      </p:cBhvr>
                                    </p:animEffect>
                                  </p:childTnLst>
                                </p:cTn>
                              </p:par>
                            </p:childTnLst>
                          </p:cTn>
                        </p:par>
                      </p:childTnLst>
                    </p:cTn>
                  </p:par>
                  <p:par>
                    <p:cTn id="171" fill="hold">
                      <p:stCondLst>
                        <p:cond delay="indefinite"/>
                      </p:stCondLst>
                      <p:childTnLst>
                        <p:par>
                          <p:cTn id="172" fill="hold">
                            <p:stCondLst>
                              <p:cond delay="0"/>
                            </p:stCondLst>
                            <p:childTnLst>
                              <p:par>
                                <p:cTn id="173" presetID="10" presetClass="exit" presetSubtype="0" fill="hold" nodeType="clickEffect">
                                  <p:stCondLst>
                                    <p:cond delay="0"/>
                                  </p:stCondLst>
                                  <p:childTnLst>
                                    <p:animEffect transition="out" filter="fade">
                                      <p:cBhvr>
                                        <p:cTn id="174" dur="500"/>
                                        <p:tgtEl>
                                          <p:spTgt spid="16"/>
                                        </p:tgtEl>
                                      </p:cBhvr>
                                    </p:animEffect>
                                    <p:set>
                                      <p:cBhvr>
                                        <p:cTn id="175" dur="1" fill="hold">
                                          <p:stCondLst>
                                            <p:cond delay="499"/>
                                          </p:stCondLst>
                                        </p:cTn>
                                        <p:tgtEl>
                                          <p:spTgt spid="16"/>
                                        </p:tgtEl>
                                        <p:attrNameLst>
                                          <p:attrName>style.visibility</p:attrName>
                                        </p:attrNameLst>
                                      </p:cBhvr>
                                      <p:to>
                                        <p:strVal val="hidden"/>
                                      </p:to>
                                    </p:set>
                                  </p:childTnLst>
                                </p:cTn>
                              </p:par>
                              <p:par>
                                <p:cTn id="176" presetID="10" presetClass="exit" presetSubtype="0" fill="hold" nodeType="withEffect">
                                  <p:stCondLst>
                                    <p:cond delay="0"/>
                                  </p:stCondLst>
                                  <p:childTnLst>
                                    <p:animEffect transition="out" filter="fade">
                                      <p:cBhvr>
                                        <p:cTn id="177" dur="500"/>
                                        <p:tgtEl>
                                          <p:spTgt spid="25"/>
                                        </p:tgtEl>
                                      </p:cBhvr>
                                    </p:animEffect>
                                    <p:set>
                                      <p:cBhvr>
                                        <p:cTn id="178" dur="1" fill="hold">
                                          <p:stCondLst>
                                            <p:cond delay="499"/>
                                          </p:stCondLst>
                                        </p:cTn>
                                        <p:tgtEl>
                                          <p:spTgt spid="25"/>
                                        </p:tgtEl>
                                        <p:attrNameLst>
                                          <p:attrName>style.visibility</p:attrName>
                                        </p:attrNameLst>
                                      </p:cBhvr>
                                      <p:to>
                                        <p:strVal val="hidden"/>
                                      </p:to>
                                    </p:set>
                                  </p:childTnLst>
                                </p:cTn>
                              </p:par>
                            </p:childTnLst>
                          </p:cTn>
                        </p:par>
                      </p:childTnLst>
                    </p:cTn>
                  </p:par>
                  <p:par>
                    <p:cTn id="179" fill="hold">
                      <p:stCondLst>
                        <p:cond delay="indefinite"/>
                      </p:stCondLst>
                      <p:childTnLst>
                        <p:par>
                          <p:cTn id="180" fill="hold">
                            <p:stCondLst>
                              <p:cond delay="0"/>
                            </p:stCondLst>
                            <p:childTnLst>
                              <p:par>
                                <p:cTn id="181" presetID="10" presetClass="exit" presetSubtype="0" fill="hold" grpId="1" nodeType="clickEffect">
                                  <p:stCondLst>
                                    <p:cond delay="0"/>
                                  </p:stCondLst>
                                  <p:childTnLst>
                                    <p:animEffect transition="out" filter="fade">
                                      <p:cBhvr>
                                        <p:cTn id="182" dur="500"/>
                                        <p:tgtEl>
                                          <p:spTgt spid="4"/>
                                        </p:tgtEl>
                                      </p:cBhvr>
                                    </p:animEffect>
                                    <p:set>
                                      <p:cBhvr>
                                        <p:cTn id="183" dur="1" fill="hold">
                                          <p:stCondLst>
                                            <p:cond delay="499"/>
                                          </p:stCondLst>
                                        </p:cTn>
                                        <p:tgtEl>
                                          <p:spTgt spid="4"/>
                                        </p:tgtEl>
                                        <p:attrNameLst>
                                          <p:attrName>style.visibility</p:attrName>
                                        </p:attrNameLst>
                                      </p:cBhvr>
                                      <p:to>
                                        <p:strVal val="hidden"/>
                                      </p:to>
                                    </p:set>
                                  </p:childTnLst>
                                </p:cTn>
                              </p:par>
                              <p:par>
                                <p:cTn id="184" presetID="10" presetClass="exit" presetSubtype="0" fill="hold" grpId="1" nodeType="withEffect">
                                  <p:stCondLst>
                                    <p:cond delay="0"/>
                                  </p:stCondLst>
                                  <p:childTnLst>
                                    <p:animEffect transition="out" filter="fade">
                                      <p:cBhvr>
                                        <p:cTn id="185" dur="500"/>
                                        <p:tgtEl>
                                          <p:spTgt spid="6"/>
                                        </p:tgtEl>
                                      </p:cBhvr>
                                    </p:animEffect>
                                    <p:set>
                                      <p:cBhvr>
                                        <p:cTn id="186" dur="1" fill="hold">
                                          <p:stCondLst>
                                            <p:cond delay="499"/>
                                          </p:stCondLst>
                                        </p:cTn>
                                        <p:tgtEl>
                                          <p:spTgt spid="6"/>
                                        </p:tgtEl>
                                        <p:attrNameLst>
                                          <p:attrName>style.visibility</p:attrName>
                                        </p:attrNameLst>
                                      </p:cBhvr>
                                      <p:to>
                                        <p:strVal val="hidden"/>
                                      </p:to>
                                    </p:set>
                                  </p:childTnLst>
                                </p:cTn>
                              </p:par>
                              <p:par>
                                <p:cTn id="187" presetID="10" presetClass="exit" presetSubtype="0" fill="hold" grpId="1" nodeType="withEffect">
                                  <p:stCondLst>
                                    <p:cond delay="0"/>
                                  </p:stCondLst>
                                  <p:childTnLst>
                                    <p:animEffect transition="out" filter="fade">
                                      <p:cBhvr>
                                        <p:cTn id="188" dur="500"/>
                                        <p:tgtEl>
                                          <p:spTgt spid="5"/>
                                        </p:tgtEl>
                                      </p:cBhvr>
                                    </p:animEffect>
                                    <p:set>
                                      <p:cBhvr>
                                        <p:cTn id="189" dur="1" fill="hold">
                                          <p:stCondLst>
                                            <p:cond delay="499"/>
                                          </p:stCondLst>
                                        </p:cTn>
                                        <p:tgtEl>
                                          <p:spTgt spid="5"/>
                                        </p:tgtEl>
                                        <p:attrNameLst>
                                          <p:attrName>style.visibility</p:attrName>
                                        </p:attrNameLst>
                                      </p:cBhvr>
                                      <p:to>
                                        <p:strVal val="hidden"/>
                                      </p:to>
                                    </p:set>
                                  </p:childTnLst>
                                </p:cTn>
                              </p:par>
                              <p:par>
                                <p:cTn id="190" presetID="10" presetClass="exit" presetSubtype="0" fill="hold" nodeType="withEffect">
                                  <p:stCondLst>
                                    <p:cond delay="0"/>
                                  </p:stCondLst>
                                  <p:childTnLst>
                                    <p:animEffect transition="out" filter="fade">
                                      <p:cBhvr>
                                        <p:cTn id="191" dur="500"/>
                                        <p:tgtEl>
                                          <p:spTgt spid="7"/>
                                        </p:tgtEl>
                                      </p:cBhvr>
                                    </p:animEffect>
                                    <p:set>
                                      <p:cBhvr>
                                        <p:cTn id="192" dur="1" fill="hold">
                                          <p:stCondLst>
                                            <p:cond delay="499"/>
                                          </p:stCondLst>
                                        </p:cTn>
                                        <p:tgtEl>
                                          <p:spTgt spid="7"/>
                                        </p:tgtEl>
                                        <p:attrNameLst>
                                          <p:attrName>style.visibility</p:attrName>
                                        </p:attrNameLst>
                                      </p:cBhvr>
                                      <p:to>
                                        <p:strVal val="hidden"/>
                                      </p:to>
                                    </p:set>
                                  </p:childTnLst>
                                </p:cTn>
                              </p:par>
                              <p:par>
                                <p:cTn id="193" presetID="10" presetClass="exit" presetSubtype="0" fill="hold" nodeType="withEffect">
                                  <p:stCondLst>
                                    <p:cond delay="0"/>
                                  </p:stCondLst>
                                  <p:childTnLst>
                                    <p:animEffect transition="out" filter="fade">
                                      <p:cBhvr>
                                        <p:cTn id="194" dur="500"/>
                                        <p:tgtEl>
                                          <p:spTgt spid="9"/>
                                        </p:tgtEl>
                                      </p:cBhvr>
                                    </p:animEffect>
                                    <p:set>
                                      <p:cBhvr>
                                        <p:cTn id="195" dur="1" fill="hold">
                                          <p:stCondLst>
                                            <p:cond delay="499"/>
                                          </p:stCondLst>
                                        </p:cTn>
                                        <p:tgtEl>
                                          <p:spTgt spid="9"/>
                                        </p:tgtEl>
                                        <p:attrNameLst>
                                          <p:attrName>style.visibility</p:attrName>
                                        </p:attrNameLst>
                                      </p:cBhvr>
                                      <p:to>
                                        <p:strVal val="hidden"/>
                                      </p:to>
                                    </p:set>
                                  </p:childTnLst>
                                </p:cTn>
                              </p:par>
                              <p:par>
                                <p:cTn id="196" presetID="10" presetClass="exit" presetSubtype="0" fill="hold" grpId="1" nodeType="withEffect">
                                  <p:stCondLst>
                                    <p:cond delay="0"/>
                                  </p:stCondLst>
                                  <p:childTnLst>
                                    <p:animEffect transition="out" filter="fade">
                                      <p:cBhvr>
                                        <p:cTn id="197" dur="500"/>
                                        <p:tgtEl>
                                          <p:spTgt spid="8"/>
                                        </p:tgtEl>
                                      </p:cBhvr>
                                    </p:animEffect>
                                    <p:set>
                                      <p:cBhvr>
                                        <p:cTn id="198" dur="1" fill="hold">
                                          <p:stCondLst>
                                            <p:cond delay="499"/>
                                          </p:stCondLst>
                                        </p:cTn>
                                        <p:tgtEl>
                                          <p:spTgt spid="8"/>
                                        </p:tgtEl>
                                        <p:attrNameLst>
                                          <p:attrName>style.visibility</p:attrName>
                                        </p:attrNameLst>
                                      </p:cBhvr>
                                      <p:to>
                                        <p:strVal val="hidden"/>
                                      </p:to>
                                    </p:set>
                                  </p:childTnLst>
                                </p:cTn>
                              </p:par>
                            </p:childTnLst>
                          </p:cTn>
                        </p:par>
                      </p:childTnLst>
                    </p:cTn>
                  </p:par>
                  <p:par>
                    <p:cTn id="199" fill="hold">
                      <p:stCondLst>
                        <p:cond delay="indefinite"/>
                      </p:stCondLst>
                      <p:childTnLst>
                        <p:par>
                          <p:cTn id="200" fill="hold">
                            <p:stCondLst>
                              <p:cond delay="0"/>
                            </p:stCondLst>
                            <p:childTnLst>
                              <p:par>
                                <p:cTn id="201" presetID="22" presetClass="entr" presetSubtype="4" fill="hold" grpId="0" nodeType="clickEffect">
                                  <p:stCondLst>
                                    <p:cond delay="0"/>
                                  </p:stCondLst>
                                  <p:childTnLst>
                                    <p:set>
                                      <p:cBhvr>
                                        <p:cTn id="202" dur="1" fill="hold">
                                          <p:stCondLst>
                                            <p:cond delay="0"/>
                                          </p:stCondLst>
                                        </p:cTn>
                                        <p:tgtEl>
                                          <p:spTgt spid="12"/>
                                        </p:tgtEl>
                                        <p:attrNameLst>
                                          <p:attrName>style.visibility</p:attrName>
                                        </p:attrNameLst>
                                      </p:cBhvr>
                                      <p:to>
                                        <p:strVal val="visible"/>
                                      </p:to>
                                    </p:set>
                                    <p:animEffect transition="in" filter="wipe(down)">
                                      <p:cBhvr>
                                        <p:cTn id="203" dur="500"/>
                                        <p:tgtEl>
                                          <p:spTgt spid="12"/>
                                        </p:tgtEl>
                                      </p:cBhvr>
                                    </p:animEffect>
                                  </p:childTnLst>
                                </p:cTn>
                              </p:par>
                              <p:par>
                                <p:cTn id="204" presetID="22" presetClass="entr" presetSubtype="4" fill="hold" grpId="0" nodeType="withEffect">
                                  <p:stCondLst>
                                    <p:cond delay="0"/>
                                  </p:stCondLst>
                                  <p:childTnLst>
                                    <p:set>
                                      <p:cBhvr>
                                        <p:cTn id="205" dur="1" fill="hold">
                                          <p:stCondLst>
                                            <p:cond delay="0"/>
                                          </p:stCondLst>
                                        </p:cTn>
                                        <p:tgtEl>
                                          <p:spTgt spid="45"/>
                                        </p:tgtEl>
                                        <p:attrNameLst>
                                          <p:attrName>style.visibility</p:attrName>
                                        </p:attrNameLst>
                                      </p:cBhvr>
                                      <p:to>
                                        <p:strVal val="visible"/>
                                      </p:to>
                                    </p:set>
                                    <p:animEffect transition="in" filter="wipe(down)">
                                      <p:cBhvr>
                                        <p:cTn id="206" dur="500"/>
                                        <p:tgtEl>
                                          <p:spTgt spid="45"/>
                                        </p:tgtEl>
                                      </p:cBhvr>
                                    </p:animEffect>
                                  </p:childTnLst>
                                </p:cTn>
                              </p:par>
                            </p:childTnLst>
                          </p:cTn>
                        </p:par>
                      </p:childTnLst>
                    </p:cTn>
                  </p:par>
                  <p:par>
                    <p:cTn id="207" fill="hold">
                      <p:stCondLst>
                        <p:cond delay="indefinite"/>
                      </p:stCondLst>
                      <p:childTnLst>
                        <p:par>
                          <p:cTn id="208" fill="hold">
                            <p:stCondLst>
                              <p:cond delay="0"/>
                            </p:stCondLst>
                            <p:childTnLst>
                              <p:par>
                                <p:cTn id="209" presetID="22" presetClass="entr" presetSubtype="4" fill="hold" grpId="0" nodeType="clickEffect">
                                  <p:stCondLst>
                                    <p:cond delay="0"/>
                                  </p:stCondLst>
                                  <p:childTnLst>
                                    <p:set>
                                      <p:cBhvr>
                                        <p:cTn id="210" dur="1" fill="hold">
                                          <p:stCondLst>
                                            <p:cond delay="0"/>
                                          </p:stCondLst>
                                        </p:cTn>
                                        <p:tgtEl>
                                          <p:spTgt spid="13"/>
                                        </p:tgtEl>
                                        <p:attrNameLst>
                                          <p:attrName>style.visibility</p:attrName>
                                        </p:attrNameLst>
                                      </p:cBhvr>
                                      <p:to>
                                        <p:strVal val="visible"/>
                                      </p:to>
                                    </p:set>
                                    <p:animEffect transition="in" filter="wipe(down)">
                                      <p:cBhvr>
                                        <p:cTn id="211" dur="500"/>
                                        <p:tgtEl>
                                          <p:spTgt spid="13"/>
                                        </p:tgtEl>
                                      </p:cBhvr>
                                    </p:animEffect>
                                  </p:childTnLst>
                                </p:cTn>
                              </p:par>
                            </p:childTnLst>
                          </p:cTn>
                        </p:par>
                      </p:childTnLst>
                    </p:cTn>
                  </p:par>
                  <p:par>
                    <p:cTn id="212" fill="hold">
                      <p:stCondLst>
                        <p:cond delay="indefinite"/>
                      </p:stCondLst>
                      <p:childTnLst>
                        <p:par>
                          <p:cTn id="213" fill="hold">
                            <p:stCondLst>
                              <p:cond delay="0"/>
                            </p:stCondLst>
                            <p:childTnLst>
                              <p:par>
                                <p:cTn id="214" presetID="22" presetClass="entr" presetSubtype="4" fill="hold" grpId="0" nodeType="clickEffect">
                                  <p:stCondLst>
                                    <p:cond delay="0"/>
                                  </p:stCondLst>
                                  <p:childTnLst>
                                    <p:set>
                                      <p:cBhvr>
                                        <p:cTn id="215" dur="1" fill="hold">
                                          <p:stCondLst>
                                            <p:cond delay="0"/>
                                          </p:stCondLst>
                                        </p:cTn>
                                        <p:tgtEl>
                                          <p:spTgt spid="14"/>
                                        </p:tgtEl>
                                        <p:attrNameLst>
                                          <p:attrName>style.visibility</p:attrName>
                                        </p:attrNameLst>
                                      </p:cBhvr>
                                      <p:to>
                                        <p:strVal val="visible"/>
                                      </p:to>
                                    </p:set>
                                    <p:animEffect transition="in" filter="wipe(down)">
                                      <p:cBhvr>
                                        <p:cTn id="216"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5" grpId="0"/>
      <p:bldP spid="5" grpId="1"/>
      <p:bldP spid="6" grpId="0"/>
      <p:bldP spid="6" grpId="1"/>
      <p:bldP spid="8" grpId="0"/>
      <p:bldP spid="8" grpId="1"/>
      <p:bldP spid="2" grpId="0"/>
      <p:bldP spid="32" grpId="0"/>
      <p:bldP spid="33" grpId="0"/>
      <p:bldP spid="34" grpId="0"/>
      <p:bldP spid="36" grpId="0"/>
      <p:bldP spid="39" grpId="0"/>
      <p:bldP spid="40" grpId="0"/>
      <p:bldP spid="41" grpId="0"/>
      <p:bldP spid="42" grpId="0"/>
      <p:bldP spid="43" grpId="0"/>
      <p:bldP spid="12" grpId="0"/>
      <p:bldP spid="45" grpId="0"/>
      <p:bldP spid="13" grpId="0"/>
      <p:bldP spid="1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77f4cba6bafe59c40b88d9b4e913659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 y="-17307"/>
            <a:ext cx="9144000" cy="51435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3" descr="ddeddd"/>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0" y="330287"/>
            <a:ext cx="1676400" cy="15875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Picture1"/>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1447800" y="-400050"/>
            <a:ext cx="6172200" cy="8001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5" descr="ddeddd"/>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305481" y="3498850"/>
            <a:ext cx="1676400" cy="15875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6" descr="ddeddd"/>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429500" y="351970"/>
            <a:ext cx="1676400" cy="15875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7" descr="ddeddd"/>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0" y="3424741"/>
            <a:ext cx="1676400" cy="158750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Flwr0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1447800"/>
            <a:ext cx="365125" cy="363855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9" descr="Flwr0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778875" y="1447800"/>
            <a:ext cx="365125" cy="3638550"/>
          </a:xfrm>
          <a:prstGeom prst="rect">
            <a:avLst/>
          </a:prstGeom>
          <a:noFill/>
          <a:extLst>
            <a:ext uri="{909E8E84-426E-40DD-AFC4-6F175D3DCCD1}">
              <a14:hiddenFill xmlns:a14="http://schemas.microsoft.com/office/drawing/2010/main">
                <a:solidFill>
                  <a:srgbClr val="FFFFFF"/>
                </a:solidFill>
              </a14:hiddenFill>
            </a:ext>
          </a:extLst>
        </p:spPr>
      </p:pic>
      <p:sp>
        <p:nvSpPr>
          <p:cNvPr id="12" name="Line 11"/>
          <p:cNvSpPr>
            <a:spLocks noChangeShapeType="1"/>
          </p:cNvSpPr>
          <p:nvPr/>
        </p:nvSpPr>
        <p:spPr bwMode="auto">
          <a:xfrm>
            <a:off x="1524000" y="1600200"/>
            <a:ext cx="6019800" cy="0"/>
          </a:xfrm>
          <a:prstGeom prst="line">
            <a:avLst/>
          </a:prstGeom>
          <a:noFill/>
          <a:ln w="76200">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 name="WordArt 12"/>
          <p:cNvSpPr>
            <a:spLocks noChangeArrowheads="1" noChangeShapeType="1" noTextEdit="1"/>
          </p:cNvSpPr>
          <p:nvPr/>
        </p:nvSpPr>
        <p:spPr bwMode="auto">
          <a:xfrm>
            <a:off x="2195513" y="476250"/>
            <a:ext cx="5043487" cy="914400"/>
          </a:xfrm>
          <a:prstGeom prst="rect">
            <a:avLst/>
          </a:prstGeom>
        </p:spPr>
        <p:txBody>
          <a:bodyPr wrap="none" fromWordArt="1">
            <a:prstTxWarp prst="textPlain">
              <a:avLst>
                <a:gd name="adj" fmla="val 50000"/>
              </a:avLst>
            </a:prstTxWarp>
          </a:bodyPr>
          <a:lstStyle/>
          <a:p>
            <a:pPr algn="ctr"/>
            <a:r>
              <a:rPr lang="en-US" sz="3600" kern="10" dirty="0" smtClean="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rPr>
              <a:t>Củng cố</a:t>
            </a:r>
            <a:endParaRPr lang="en-US" sz="3600"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endParaRPr>
          </a:p>
        </p:txBody>
      </p:sp>
      <p:sp>
        <p:nvSpPr>
          <p:cNvPr id="14" name="AutoShape 13">
            <a:hlinkClick r:id="rId7" action="ppaction://hlinksldjump"/>
          </p:cNvPr>
          <p:cNvSpPr>
            <a:spLocks noChangeArrowheads="1"/>
          </p:cNvSpPr>
          <p:nvPr/>
        </p:nvSpPr>
        <p:spPr bwMode="auto">
          <a:xfrm>
            <a:off x="1066800" y="2097243"/>
            <a:ext cx="1524000" cy="457200"/>
          </a:xfrm>
          <a:prstGeom prst="flowChartAlternateProcess">
            <a:avLst/>
          </a:prstGeom>
          <a:solidFill>
            <a:srgbClr val="FFFF00"/>
          </a:solidFill>
          <a:ln w="3810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en-US" sz="2000" b="1" dirty="0"/>
              <a:t>Câu hỏi 1</a:t>
            </a:r>
          </a:p>
        </p:txBody>
      </p:sp>
      <p:sp>
        <p:nvSpPr>
          <p:cNvPr id="15" name="AutoShape 14">
            <a:hlinkClick r:id="rId8" action="ppaction://hlinksldjump"/>
          </p:cNvPr>
          <p:cNvSpPr>
            <a:spLocks noChangeArrowheads="1"/>
          </p:cNvSpPr>
          <p:nvPr/>
        </p:nvSpPr>
        <p:spPr bwMode="auto">
          <a:xfrm>
            <a:off x="3009900" y="2097243"/>
            <a:ext cx="1524000" cy="457200"/>
          </a:xfrm>
          <a:prstGeom prst="flowChartAlternateProcess">
            <a:avLst/>
          </a:prstGeom>
          <a:solidFill>
            <a:srgbClr val="FFFF00"/>
          </a:solidFill>
          <a:ln w="3810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en-US" sz="2000" b="1" dirty="0"/>
              <a:t>Câu hỏi 2</a:t>
            </a:r>
          </a:p>
        </p:txBody>
      </p:sp>
      <p:sp>
        <p:nvSpPr>
          <p:cNvPr id="16" name="AutoShape 15">
            <a:hlinkClick r:id="rId9" action="ppaction://hlinksldjump"/>
          </p:cNvPr>
          <p:cNvSpPr>
            <a:spLocks noChangeArrowheads="1"/>
          </p:cNvSpPr>
          <p:nvPr/>
        </p:nvSpPr>
        <p:spPr bwMode="auto">
          <a:xfrm>
            <a:off x="3581400" y="2820214"/>
            <a:ext cx="1524000" cy="457200"/>
          </a:xfrm>
          <a:prstGeom prst="flowChartAlternateProcess">
            <a:avLst/>
          </a:prstGeom>
          <a:solidFill>
            <a:srgbClr val="FFFF00"/>
          </a:solidFill>
          <a:ln w="3810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en-US" sz="2000" b="1" dirty="0"/>
              <a:t>Câu hỏi 3</a:t>
            </a:r>
          </a:p>
        </p:txBody>
      </p:sp>
      <p:sp>
        <p:nvSpPr>
          <p:cNvPr id="17" name="AutoShape 16">
            <a:hlinkClick r:id="rId10" action="ppaction://hlinksldjump"/>
          </p:cNvPr>
          <p:cNvSpPr>
            <a:spLocks noChangeArrowheads="1"/>
          </p:cNvSpPr>
          <p:nvPr/>
        </p:nvSpPr>
        <p:spPr bwMode="auto">
          <a:xfrm>
            <a:off x="5479256" y="2820214"/>
            <a:ext cx="1524000" cy="457200"/>
          </a:xfrm>
          <a:prstGeom prst="flowChartAlternateProcess">
            <a:avLst/>
          </a:prstGeom>
          <a:solidFill>
            <a:srgbClr val="FFFF00"/>
          </a:solidFill>
          <a:ln w="3810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en-US" sz="2000" b="1"/>
              <a:t>Câu hỏi 4</a:t>
            </a:r>
          </a:p>
        </p:txBody>
      </p:sp>
      <p:sp>
        <p:nvSpPr>
          <p:cNvPr id="25" name="AutoShape 24">
            <a:hlinkClick r:id="rId11" action="ppaction://hlinksldjump"/>
          </p:cNvPr>
          <p:cNvSpPr>
            <a:spLocks noChangeArrowheads="1"/>
          </p:cNvSpPr>
          <p:nvPr/>
        </p:nvSpPr>
        <p:spPr bwMode="auto">
          <a:xfrm>
            <a:off x="4876800" y="3727218"/>
            <a:ext cx="1524000" cy="457200"/>
          </a:xfrm>
          <a:prstGeom prst="flowChartAlternateProcess">
            <a:avLst/>
          </a:prstGeom>
          <a:solidFill>
            <a:srgbClr val="FFFF00"/>
          </a:solidFill>
          <a:ln w="3810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en-US" sz="2000" b="1" dirty="0"/>
              <a:t>Câu hỏi 5</a:t>
            </a:r>
          </a:p>
        </p:txBody>
      </p:sp>
      <p:pic>
        <p:nvPicPr>
          <p:cNvPr id="34" name="Picture 33" descr="XLIGHT~1"/>
          <p:cNvPicPr>
            <a:picLocks noChangeAspect="1" noChangeArrowheads="1" noCrop="1"/>
          </p:cNvPicPr>
          <p:nvPr/>
        </p:nvPicPr>
        <p:blipFill>
          <a:blip r:embed="rId12">
            <a:extLst>
              <a:ext uri="{28A0092B-C50C-407E-A947-70E740481C1C}">
                <a14:useLocalDpi xmlns:a14="http://schemas.microsoft.com/office/drawing/2010/main" val="0"/>
              </a:ext>
            </a:extLst>
          </a:blip>
          <a:srcRect/>
          <a:stretch>
            <a:fillRect/>
          </a:stretch>
        </p:blipFill>
        <p:spPr bwMode="auto">
          <a:xfrm>
            <a:off x="563562" y="4882066"/>
            <a:ext cx="7978775" cy="260350"/>
          </a:xfrm>
          <a:prstGeom prst="rect">
            <a:avLst/>
          </a:prstGeom>
          <a:noFill/>
          <a:extLst>
            <a:ext uri="{909E8E84-426E-40DD-AFC4-6F175D3DCCD1}">
              <a14:hiddenFill xmlns:a14="http://schemas.microsoft.com/office/drawing/2010/main">
                <a:solidFill>
                  <a:srgbClr val="FFFFFF"/>
                </a:solidFill>
              </a14:hiddenFill>
            </a:ext>
          </a:extLst>
        </p:spPr>
      </p:pic>
      <p:sp>
        <p:nvSpPr>
          <p:cNvPr id="2" name="Smiley Face 1">
            <a:hlinkClick r:id="rId13" action="ppaction://hlinksldjump"/>
          </p:cNvPr>
          <p:cNvSpPr/>
          <p:nvPr/>
        </p:nvSpPr>
        <p:spPr>
          <a:xfrm>
            <a:off x="8267700" y="57150"/>
            <a:ext cx="419100" cy="342900"/>
          </a:xfrm>
          <a:prstGeom prst="smileyFac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1393583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4"/>
                    </p:tgtEl>
                  </p:cond>
                </p:stCondLst>
                <p:endSync evt="end" delay="0">
                  <p:rtn val="all"/>
                </p:endSync>
                <p:childTnLst>
                  <p:par>
                    <p:cTn id="3" fill="hold">
                      <p:stCondLst>
                        <p:cond delay="0"/>
                      </p:stCondLst>
                      <p:childTnLst>
                        <p:par>
                          <p:cTn id="4" fill="hold">
                            <p:stCondLst>
                              <p:cond delay="0"/>
                            </p:stCondLst>
                            <p:childTnLst>
                              <p:par>
                                <p:cTn id="5" presetID="16" presetClass="exit" presetSubtype="26" fill="hold" grpId="0" nodeType="clickEffect">
                                  <p:stCondLst>
                                    <p:cond delay="0"/>
                                  </p:stCondLst>
                                  <p:childTnLst>
                                    <p:animEffect transition="out" filter="barn(inHorizontal)">
                                      <p:cBhvr>
                                        <p:cTn id="6" dur="500"/>
                                        <p:tgtEl>
                                          <p:spTgt spid="14"/>
                                        </p:tgtEl>
                                      </p:cBhvr>
                                    </p:animEffect>
                                    <p:set>
                                      <p:cBhvr>
                                        <p:cTn id="7" dur="1" fill="hold">
                                          <p:stCondLst>
                                            <p:cond delay="499"/>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4"/>
                  </p:tgtEl>
                </p:cond>
              </p:nextCondLst>
            </p:seq>
            <p:seq concurrent="1" nextAc="seek">
              <p:cTn id="8" restart="whenNotActive" fill="hold" evtFilter="cancelBubble" nodeType="interactiveSeq">
                <p:stCondLst>
                  <p:cond evt="onClick" delay="0">
                    <p:tgtEl>
                      <p:spTgt spid="15"/>
                    </p:tgtEl>
                  </p:cond>
                </p:stCondLst>
                <p:endSync evt="end" delay="0">
                  <p:rtn val="all"/>
                </p:endSync>
                <p:childTnLst>
                  <p:par>
                    <p:cTn id="9" fill="hold">
                      <p:stCondLst>
                        <p:cond delay="0"/>
                      </p:stCondLst>
                      <p:childTnLst>
                        <p:par>
                          <p:cTn id="10" fill="hold">
                            <p:stCondLst>
                              <p:cond delay="0"/>
                            </p:stCondLst>
                            <p:childTnLst>
                              <p:par>
                                <p:cTn id="11" presetID="16" presetClass="exit" presetSubtype="26" fill="hold" grpId="0" nodeType="clickEffect">
                                  <p:stCondLst>
                                    <p:cond delay="0"/>
                                  </p:stCondLst>
                                  <p:childTnLst>
                                    <p:animEffect transition="out" filter="barn(inHorizontal)">
                                      <p:cBhvr>
                                        <p:cTn id="12" dur="500"/>
                                        <p:tgtEl>
                                          <p:spTgt spid="15"/>
                                        </p:tgtEl>
                                      </p:cBhvr>
                                    </p:animEffect>
                                    <p:set>
                                      <p:cBhvr>
                                        <p:cTn id="13" dur="1" fill="hold">
                                          <p:stCondLst>
                                            <p:cond delay="499"/>
                                          </p:stCondLst>
                                        </p:cTn>
                                        <p:tgtEl>
                                          <p:spTgt spid="15"/>
                                        </p:tgtEl>
                                        <p:attrNameLst>
                                          <p:attrName>style.visibility</p:attrName>
                                        </p:attrNameLst>
                                      </p:cBhvr>
                                      <p:to>
                                        <p:strVal val="hidden"/>
                                      </p:to>
                                    </p:set>
                                  </p:childTnLst>
                                </p:cTn>
                              </p:par>
                            </p:childTnLst>
                          </p:cTn>
                        </p:par>
                      </p:childTnLst>
                    </p:cTn>
                  </p:par>
                </p:childTnLst>
              </p:cTn>
              <p:nextCondLst>
                <p:cond evt="onClick" delay="0">
                  <p:tgtEl>
                    <p:spTgt spid="15"/>
                  </p:tgtEl>
                </p:cond>
              </p:nextCondLst>
            </p:seq>
            <p:seq concurrent="1" nextAc="seek">
              <p:cTn id="14" restart="whenNotActive" fill="hold" evtFilter="cancelBubble" nodeType="interactiveSeq">
                <p:stCondLst>
                  <p:cond evt="onClick" delay="0">
                    <p:tgtEl>
                      <p:spTgt spid="16"/>
                    </p:tgtEl>
                  </p:cond>
                </p:stCondLst>
                <p:endSync evt="end" delay="0">
                  <p:rtn val="all"/>
                </p:endSync>
                <p:childTnLst>
                  <p:par>
                    <p:cTn id="15" fill="hold">
                      <p:stCondLst>
                        <p:cond delay="0"/>
                      </p:stCondLst>
                      <p:childTnLst>
                        <p:par>
                          <p:cTn id="16" fill="hold">
                            <p:stCondLst>
                              <p:cond delay="0"/>
                            </p:stCondLst>
                            <p:childTnLst>
                              <p:par>
                                <p:cTn id="17" presetID="16" presetClass="exit" presetSubtype="26" fill="hold" grpId="0" nodeType="clickEffect">
                                  <p:stCondLst>
                                    <p:cond delay="0"/>
                                  </p:stCondLst>
                                  <p:childTnLst>
                                    <p:animEffect transition="out" filter="barn(inHorizontal)">
                                      <p:cBhvr>
                                        <p:cTn id="18" dur="500"/>
                                        <p:tgtEl>
                                          <p:spTgt spid="16"/>
                                        </p:tgtEl>
                                      </p:cBhvr>
                                    </p:animEffect>
                                    <p:set>
                                      <p:cBhvr>
                                        <p:cTn id="19"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20" restart="whenNotActive" fill="hold" evtFilter="cancelBubble" nodeType="interactiveSeq">
                <p:stCondLst>
                  <p:cond evt="onClick" delay="0">
                    <p:tgtEl>
                      <p:spTgt spid="17"/>
                    </p:tgtEl>
                  </p:cond>
                </p:stCondLst>
                <p:endSync evt="end" delay="0">
                  <p:rtn val="all"/>
                </p:endSync>
                <p:childTnLst>
                  <p:par>
                    <p:cTn id="21" fill="hold">
                      <p:stCondLst>
                        <p:cond delay="0"/>
                      </p:stCondLst>
                      <p:childTnLst>
                        <p:par>
                          <p:cTn id="22" fill="hold">
                            <p:stCondLst>
                              <p:cond delay="0"/>
                            </p:stCondLst>
                            <p:childTnLst>
                              <p:par>
                                <p:cTn id="23" presetID="16" presetClass="exit" presetSubtype="26" fill="hold" grpId="0" nodeType="clickEffect">
                                  <p:stCondLst>
                                    <p:cond delay="0"/>
                                  </p:stCondLst>
                                  <p:childTnLst>
                                    <p:animEffect transition="out" filter="barn(inHorizontal)">
                                      <p:cBhvr>
                                        <p:cTn id="24" dur="500"/>
                                        <p:tgtEl>
                                          <p:spTgt spid="17"/>
                                        </p:tgtEl>
                                      </p:cBhvr>
                                    </p:animEffect>
                                    <p:set>
                                      <p:cBhvr>
                                        <p:cTn id="25"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26" restart="whenNotActive" fill="hold" evtFilter="cancelBubble" nodeType="interactiveSeq">
                <p:stCondLst>
                  <p:cond evt="onClick" delay="0">
                    <p:tgtEl>
                      <p:spTgt spid="25"/>
                    </p:tgtEl>
                  </p:cond>
                </p:stCondLst>
                <p:endSync evt="end" delay="0">
                  <p:rtn val="all"/>
                </p:endSync>
                <p:childTnLst>
                  <p:par>
                    <p:cTn id="27" fill="hold">
                      <p:stCondLst>
                        <p:cond delay="0"/>
                      </p:stCondLst>
                      <p:childTnLst>
                        <p:par>
                          <p:cTn id="28" fill="hold">
                            <p:stCondLst>
                              <p:cond delay="0"/>
                            </p:stCondLst>
                            <p:childTnLst>
                              <p:par>
                                <p:cTn id="29" presetID="16" presetClass="exit" presetSubtype="26" fill="hold" grpId="0" nodeType="clickEffect">
                                  <p:stCondLst>
                                    <p:cond delay="0"/>
                                  </p:stCondLst>
                                  <p:childTnLst>
                                    <p:animEffect transition="out" filter="barn(inHorizontal)">
                                      <p:cBhvr>
                                        <p:cTn id="30" dur="500"/>
                                        <p:tgtEl>
                                          <p:spTgt spid="25"/>
                                        </p:tgtEl>
                                      </p:cBhvr>
                                    </p:animEffect>
                                    <p:set>
                                      <p:cBhvr>
                                        <p:cTn id="31" dur="1" fill="hold">
                                          <p:stCondLst>
                                            <p:cond delay="499"/>
                                          </p:stCondLst>
                                        </p:cTn>
                                        <p:tgtEl>
                                          <p:spTgt spid="25"/>
                                        </p:tgtEl>
                                        <p:attrNameLst>
                                          <p:attrName>style.visibility</p:attrName>
                                        </p:attrNameLst>
                                      </p:cBhvr>
                                      <p:to>
                                        <p:strVal val="hidden"/>
                                      </p:to>
                                    </p:set>
                                  </p:childTnLst>
                                </p:cTn>
                              </p:par>
                            </p:childTnLst>
                          </p:cTn>
                        </p:par>
                      </p:childTnLst>
                    </p:cTn>
                  </p:par>
                </p:childTnLst>
              </p:cTn>
              <p:nextCondLst>
                <p:cond evt="onClick" delay="0">
                  <p:tgtEl>
                    <p:spTgt spid="25"/>
                  </p:tgtEl>
                </p:cond>
              </p:nextCondLst>
            </p:seq>
          </p:childTnLst>
        </p:cTn>
      </p:par>
    </p:tnLst>
    <p:bldLst>
      <p:bldP spid="14" grpId="0" animBg="1"/>
      <p:bldP spid="15" grpId="0" animBg="1"/>
      <p:bldP spid="16" grpId="0" animBg="1"/>
      <p:bldP spid="17" grpId="0" animBg="1"/>
      <p:bldP spid="2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519210"/>
            <a:ext cx="1676400" cy="523220"/>
          </a:xfrm>
          <a:prstGeom prst="rect">
            <a:avLst/>
          </a:prstGeom>
          <a:noFill/>
        </p:spPr>
        <p:txBody>
          <a:bodyPr wrap="square" rtlCol="0">
            <a:spAutoFit/>
          </a:bodyPr>
          <a:lstStyle/>
          <a:p>
            <a:r>
              <a:rPr lang="en-US" sz="2800" b="1" dirty="0" smtClean="0">
                <a:solidFill>
                  <a:srgbClr val="FF0000"/>
                </a:solidFill>
                <a:latin typeface="Times New Roman" pitchFamily="18" charset="0"/>
                <a:cs typeface="Times New Roman" pitchFamily="18" charset="0"/>
              </a:rPr>
              <a:t>Câu 1:</a:t>
            </a:r>
            <a:endParaRPr lang="en-US" sz="2800" b="1" dirty="0">
              <a:solidFill>
                <a:srgbClr val="FF0000"/>
              </a:solidFill>
              <a:latin typeface="Times New Roman" pitchFamily="18" charset="0"/>
              <a:cs typeface="Times New Roman" pitchFamily="18" charset="0"/>
            </a:endParaRPr>
          </a:p>
        </p:txBody>
      </p:sp>
      <p:sp>
        <p:nvSpPr>
          <p:cNvPr id="5" name="TextBox 4"/>
          <p:cNvSpPr txBox="1"/>
          <p:nvPr/>
        </p:nvSpPr>
        <p:spPr>
          <a:xfrm>
            <a:off x="1295400" y="519210"/>
            <a:ext cx="7620000" cy="954107"/>
          </a:xfrm>
          <a:prstGeom prst="rect">
            <a:avLst/>
          </a:prstGeom>
          <a:noFill/>
        </p:spPr>
        <p:txBody>
          <a:bodyPr wrap="square" rtlCol="0">
            <a:spAutoFit/>
          </a:bodyPr>
          <a:lstStyle/>
          <a:p>
            <a:r>
              <a:rPr lang="en-US" sz="2800" dirty="0" smtClean="0">
                <a:latin typeface="Times New Roman" pitchFamily="18" charset="0"/>
                <a:cs typeface="Times New Roman" pitchFamily="18" charset="0"/>
              </a:rPr>
              <a:t>Có bao nhiêu vị trí tương đối giữa đường thẳng và mặt phẳng ? </a:t>
            </a:r>
            <a:endParaRPr lang="en-US" sz="2800" dirty="0">
              <a:latin typeface="Times New Roman" pitchFamily="18" charset="0"/>
              <a:cs typeface="Times New Roman" pitchFamily="18" charset="0"/>
            </a:endParaRPr>
          </a:p>
        </p:txBody>
      </p:sp>
      <p:sp>
        <p:nvSpPr>
          <p:cNvPr id="6" name="TextBox 5"/>
          <p:cNvSpPr txBox="1"/>
          <p:nvPr/>
        </p:nvSpPr>
        <p:spPr>
          <a:xfrm>
            <a:off x="333261" y="1767518"/>
            <a:ext cx="6096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A.</a:t>
            </a:r>
            <a:endParaRPr lang="en-US" sz="2800" dirty="0">
              <a:latin typeface="Times New Roman" pitchFamily="18" charset="0"/>
              <a:cs typeface="Times New Roman" pitchFamily="18" charset="0"/>
            </a:endParaRPr>
          </a:p>
        </p:txBody>
      </p:sp>
      <p:sp>
        <p:nvSpPr>
          <p:cNvPr id="7" name="TextBox 6"/>
          <p:cNvSpPr txBox="1"/>
          <p:nvPr/>
        </p:nvSpPr>
        <p:spPr>
          <a:xfrm>
            <a:off x="1126016" y="3714750"/>
            <a:ext cx="533400" cy="523220"/>
          </a:xfrm>
          <a:prstGeom prst="rect">
            <a:avLst/>
          </a:prstGeom>
          <a:noFill/>
        </p:spPr>
        <p:txBody>
          <a:bodyPr wrap="square" rtlCol="0">
            <a:spAutoFit/>
          </a:bodyPr>
          <a:lstStyle/>
          <a:p>
            <a:r>
              <a:rPr lang="en-US" sz="2800" dirty="0">
                <a:latin typeface="Times New Roman" pitchFamily="18" charset="0"/>
                <a:cs typeface="Times New Roman" pitchFamily="18" charset="0"/>
              </a:rPr>
              <a:t>4</a:t>
            </a:r>
          </a:p>
        </p:txBody>
      </p:sp>
      <p:sp>
        <p:nvSpPr>
          <p:cNvPr id="8" name="TextBox 7"/>
          <p:cNvSpPr txBox="1"/>
          <p:nvPr/>
        </p:nvSpPr>
        <p:spPr>
          <a:xfrm>
            <a:off x="339687" y="2343217"/>
            <a:ext cx="609600" cy="523220"/>
          </a:xfrm>
          <a:prstGeom prst="rect">
            <a:avLst/>
          </a:prstGeom>
          <a:noFill/>
        </p:spPr>
        <p:txBody>
          <a:bodyPr wrap="square" rtlCol="0">
            <a:spAutoFit/>
          </a:bodyPr>
          <a:lstStyle/>
          <a:p>
            <a:r>
              <a:rPr lang="en-US" sz="2800" dirty="0">
                <a:latin typeface="Times New Roman" pitchFamily="18" charset="0"/>
                <a:cs typeface="Times New Roman" pitchFamily="18" charset="0"/>
              </a:rPr>
              <a:t>B</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
        <p:nvSpPr>
          <p:cNvPr id="9" name="TextBox 8"/>
          <p:cNvSpPr txBox="1"/>
          <p:nvPr/>
        </p:nvSpPr>
        <p:spPr>
          <a:xfrm>
            <a:off x="1104441" y="2343217"/>
            <a:ext cx="533400" cy="523220"/>
          </a:xfrm>
          <a:prstGeom prst="rect">
            <a:avLst/>
          </a:prstGeom>
          <a:noFill/>
        </p:spPr>
        <p:txBody>
          <a:bodyPr wrap="square" rtlCol="0">
            <a:spAutoFit/>
          </a:bodyPr>
          <a:lstStyle/>
          <a:p>
            <a:r>
              <a:rPr lang="en-US" sz="2800" dirty="0">
                <a:latin typeface="Times New Roman" pitchFamily="18" charset="0"/>
                <a:cs typeface="Times New Roman" pitchFamily="18" charset="0"/>
              </a:rPr>
              <a:t>2</a:t>
            </a:r>
          </a:p>
        </p:txBody>
      </p:sp>
      <p:sp>
        <p:nvSpPr>
          <p:cNvPr id="10" name="TextBox 9"/>
          <p:cNvSpPr txBox="1"/>
          <p:nvPr/>
        </p:nvSpPr>
        <p:spPr>
          <a:xfrm>
            <a:off x="333261" y="3050295"/>
            <a:ext cx="609600" cy="523220"/>
          </a:xfrm>
          <a:prstGeom prst="rect">
            <a:avLst/>
          </a:prstGeom>
          <a:noFill/>
        </p:spPr>
        <p:txBody>
          <a:bodyPr wrap="square" rtlCol="0">
            <a:spAutoFit/>
          </a:bodyPr>
          <a:lstStyle/>
          <a:p>
            <a:r>
              <a:rPr lang="en-US" sz="2800" dirty="0">
                <a:latin typeface="Times New Roman" pitchFamily="18" charset="0"/>
                <a:cs typeface="Times New Roman" pitchFamily="18" charset="0"/>
              </a:rPr>
              <a:t>C</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
        <p:nvSpPr>
          <p:cNvPr id="11" name="TextBox 10"/>
          <p:cNvSpPr txBox="1"/>
          <p:nvPr/>
        </p:nvSpPr>
        <p:spPr>
          <a:xfrm>
            <a:off x="1104441" y="3050295"/>
            <a:ext cx="533400" cy="523220"/>
          </a:xfrm>
          <a:prstGeom prst="rect">
            <a:avLst/>
          </a:prstGeom>
          <a:noFill/>
        </p:spPr>
        <p:txBody>
          <a:bodyPr wrap="square" rtlCol="0">
            <a:spAutoFit/>
          </a:bodyPr>
          <a:lstStyle/>
          <a:p>
            <a:r>
              <a:rPr lang="en-US" sz="2800" dirty="0">
                <a:latin typeface="Times New Roman" pitchFamily="18" charset="0"/>
                <a:cs typeface="Times New Roman" pitchFamily="18" charset="0"/>
              </a:rPr>
              <a:t>3</a:t>
            </a:r>
          </a:p>
        </p:txBody>
      </p:sp>
      <p:sp>
        <p:nvSpPr>
          <p:cNvPr id="12" name="TextBox 11"/>
          <p:cNvSpPr txBox="1"/>
          <p:nvPr/>
        </p:nvSpPr>
        <p:spPr>
          <a:xfrm>
            <a:off x="339687" y="3728751"/>
            <a:ext cx="609600" cy="523220"/>
          </a:xfrm>
          <a:prstGeom prst="rect">
            <a:avLst/>
          </a:prstGeom>
          <a:noFill/>
        </p:spPr>
        <p:txBody>
          <a:bodyPr wrap="square" rtlCol="0">
            <a:spAutoFit/>
          </a:bodyPr>
          <a:lstStyle/>
          <a:p>
            <a:r>
              <a:rPr lang="en-US" sz="2800" dirty="0">
                <a:latin typeface="Times New Roman" pitchFamily="18" charset="0"/>
                <a:cs typeface="Times New Roman" pitchFamily="18" charset="0"/>
              </a:rPr>
              <a:t>D</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
        <p:nvSpPr>
          <p:cNvPr id="13" name="TextBox 12"/>
          <p:cNvSpPr txBox="1"/>
          <p:nvPr/>
        </p:nvSpPr>
        <p:spPr>
          <a:xfrm>
            <a:off x="1143000" y="1809750"/>
            <a:ext cx="5334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1</a:t>
            </a:r>
            <a:endParaRPr lang="en-US" sz="2800" dirty="0">
              <a:latin typeface="Times New Roman" pitchFamily="18" charset="0"/>
              <a:cs typeface="Times New Roman" pitchFamily="18" charset="0"/>
            </a:endParaRPr>
          </a:p>
        </p:txBody>
      </p:sp>
      <p:sp>
        <p:nvSpPr>
          <p:cNvPr id="14" name="Flowchart: Connector 13"/>
          <p:cNvSpPr/>
          <p:nvPr/>
        </p:nvSpPr>
        <p:spPr>
          <a:xfrm>
            <a:off x="333261" y="3050295"/>
            <a:ext cx="504939" cy="523220"/>
          </a:xfrm>
          <a:prstGeom prst="flowChartConnector">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Smiley Face 14">
            <a:hlinkClick r:id="rId2" action="ppaction://hlinksldjump"/>
          </p:cNvPr>
          <p:cNvSpPr/>
          <p:nvPr/>
        </p:nvSpPr>
        <p:spPr>
          <a:xfrm>
            <a:off x="8381999" y="4400549"/>
            <a:ext cx="494371" cy="645419"/>
          </a:xfrm>
          <a:prstGeom prst="smileyFac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52807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down)">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704" y="68468"/>
            <a:ext cx="1676400" cy="523220"/>
          </a:xfrm>
          <a:prstGeom prst="rect">
            <a:avLst/>
          </a:prstGeom>
          <a:noFill/>
        </p:spPr>
        <p:txBody>
          <a:bodyPr wrap="square" rtlCol="0">
            <a:spAutoFit/>
          </a:bodyPr>
          <a:lstStyle/>
          <a:p>
            <a:r>
              <a:rPr lang="en-US" sz="2800" b="1" dirty="0" smtClean="0">
                <a:solidFill>
                  <a:srgbClr val="FF0000"/>
                </a:solidFill>
                <a:latin typeface="Times New Roman" pitchFamily="18" charset="0"/>
                <a:cs typeface="Times New Roman" pitchFamily="18" charset="0"/>
              </a:rPr>
              <a:t>Câu 2:</a:t>
            </a:r>
            <a:endParaRPr lang="en-US" sz="2800" b="1" dirty="0">
              <a:solidFill>
                <a:srgbClr val="FF0000"/>
              </a:solidFill>
              <a:latin typeface="Times New Roman" pitchFamily="18" charset="0"/>
              <a:cs typeface="Times New Roman" pitchFamily="18" charset="0"/>
            </a:endParaRPr>
          </a:p>
        </p:txBody>
      </p:sp>
      <p:sp>
        <p:nvSpPr>
          <p:cNvPr id="5" name="TextBox 4"/>
          <p:cNvSpPr txBox="1"/>
          <p:nvPr/>
        </p:nvSpPr>
        <p:spPr>
          <a:xfrm>
            <a:off x="1099851" y="46166"/>
            <a:ext cx="7620000" cy="1384995"/>
          </a:xfrm>
          <a:prstGeom prst="rect">
            <a:avLst/>
          </a:prstGeom>
          <a:noFill/>
        </p:spPr>
        <p:txBody>
          <a:bodyPr wrap="square" rtlCol="0">
            <a:spAutoFit/>
          </a:bodyPr>
          <a:lstStyle/>
          <a:p>
            <a:r>
              <a:rPr lang="en-US" sz="2800" dirty="0" smtClean="0">
                <a:latin typeface="Times New Roman" pitchFamily="18" charset="0"/>
                <a:cs typeface="Times New Roman" pitchFamily="18" charset="0"/>
              </a:rPr>
              <a:t>Cho hình chóp tứ giác S.ABCD. Gọi M và N lần lượt là trung điểm của SA và SC. Khẳng định nào sau đây </a:t>
            </a:r>
            <a:r>
              <a:rPr lang="en-US" sz="2800" b="1" dirty="0" smtClean="0">
                <a:latin typeface="Times New Roman" pitchFamily="18" charset="0"/>
                <a:cs typeface="Times New Roman" pitchFamily="18" charset="0"/>
              </a:rPr>
              <a:t>đúng</a:t>
            </a:r>
            <a:r>
              <a:rPr lang="en-US" sz="2800" dirty="0" smtClean="0">
                <a:latin typeface="Times New Roman" pitchFamily="18" charset="0"/>
                <a:cs typeface="Times New Roman" pitchFamily="18" charset="0"/>
              </a:rPr>
              <a:t> ?</a:t>
            </a:r>
            <a:endParaRPr lang="en-US" sz="2800" dirty="0">
              <a:latin typeface="Times New Roman" pitchFamily="18" charset="0"/>
              <a:cs typeface="Times New Roman" pitchFamily="18" charset="0"/>
            </a:endParaRPr>
          </a:p>
        </p:txBody>
      </p:sp>
      <p:sp>
        <p:nvSpPr>
          <p:cNvPr id="6" name="TextBox 5"/>
          <p:cNvSpPr txBox="1"/>
          <p:nvPr/>
        </p:nvSpPr>
        <p:spPr>
          <a:xfrm>
            <a:off x="333261" y="1767518"/>
            <a:ext cx="6096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A.</a:t>
            </a:r>
            <a:endParaRPr lang="en-US" sz="2800" dirty="0">
              <a:latin typeface="Times New Roman" pitchFamily="18" charset="0"/>
              <a:cs typeface="Times New Roman" pitchFamily="18" charset="0"/>
            </a:endParaRPr>
          </a:p>
        </p:txBody>
      </p:sp>
      <p:sp>
        <p:nvSpPr>
          <p:cNvPr id="8" name="TextBox 7"/>
          <p:cNvSpPr txBox="1"/>
          <p:nvPr/>
        </p:nvSpPr>
        <p:spPr>
          <a:xfrm>
            <a:off x="333260" y="2524847"/>
            <a:ext cx="609600" cy="523220"/>
          </a:xfrm>
          <a:prstGeom prst="rect">
            <a:avLst/>
          </a:prstGeom>
          <a:noFill/>
        </p:spPr>
        <p:txBody>
          <a:bodyPr wrap="square" rtlCol="0">
            <a:spAutoFit/>
          </a:bodyPr>
          <a:lstStyle/>
          <a:p>
            <a:r>
              <a:rPr lang="en-US" sz="2800" dirty="0">
                <a:latin typeface="Times New Roman" pitchFamily="18" charset="0"/>
                <a:cs typeface="Times New Roman" pitchFamily="18" charset="0"/>
              </a:rPr>
              <a:t>B</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
        <p:nvSpPr>
          <p:cNvPr id="10" name="TextBox 9"/>
          <p:cNvSpPr txBox="1"/>
          <p:nvPr/>
        </p:nvSpPr>
        <p:spPr>
          <a:xfrm>
            <a:off x="333261" y="3050295"/>
            <a:ext cx="609600" cy="523220"/>
          </a:xfrm>
          <a:prstGeom prst="rect">
            <a:avLst/>
          </a:prstGeom>
          <a:noFill/>
        </p:spPr>
        <p:txBody>
          <a:bodyPr wrap="square" rtlCol="0">
            <a:spAutoFit/>
          </a:bodyPr>
          <a:lstStyle/>
          <a:p>
            <a:r>
              <a:rPr lang="en-US" sz="2800" dirty="0">
                <a:latin typeface="Times New Roman" pitchFamily="18" charset="0"/>
                <a:cs typeface="Times New Roman" pitchFamily="18" charset="0"/>
              </a:rPr>
              <a:t>C</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
        <p:nvSpPr>
          <p:cNvPr id="12" name="TextBox 11"/>
          <p:cNvSpPr txBox="1"/>
          <p:nvPr/>
        </p:nvSpPr>
        <p:spPr>
          <a:xfrm>
            <a:off x="339687" y="3728751"/>
            <a:ext cx="609600" cy="523220"/>
          </a:xfrm>
          <a:prstGeom prst="rect">
            <a:avLst/>
          </a:prstGeom>
          <a:noFill/>
        </p:spPr>
        <p:txBody>
          <a:bodyPr wrap="square" rtlCol="0">
            <a:spAutoFit/>
          </a:bodyPr>
          <a:lstStyle/>
          <a:p>
            <a:r>
              <a:rPr lang="en-US" sz="2800" dirty="0">
                <a:latin typeface="Times New Roman" pitchFamily="18" charset="0"/>
                <a:cs typeface="Times New Roman" pitchFamily="18" charset="0"/>
              </a:rPr>
              <a:t>D</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
        <p:nvSpPr>
          <p:cNvPr id="13" name="TextBox 12"/>
          <p:cNvSpPr txBox="1"/>
          <p:nvPr/>
        </p:nvSpPr>
        <p:spPr>
          <a:xfrm>
            <a:off x="1143000" y="1809750"/>
            <a:ext cx="25908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MN // (ABCD)</a:t>
            </a:r>
            <a:endParaRPr lang="en-US" sz="2800" dirty="0">
              <a:latin typeface="Times New Roman" pitchFamily="18" charset="0"/>
              <a:cs typeface="Times New Roman" pitchFamily="18" charset="0"/>
            </a:endParaRPr>
          </a:p>
        </p:txBody>
      </p:sp>
      <p:sp>
        <p:nvSpPr>
          <p:cNvPr id="14" name="Flowchart: Connector 13"/>
          <p:cNvSpPr/>
          <p:nvPr/>
        </p:nvSpPr>
        <p:spPr>
          <a:xfrm>
            <a:off x="333260" y="1819997"/>
            <a:ext cx="504939" cy="523220"/>
          </a:xfrm>
          <a:prstGeom prst="flowChartConnector">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1064964" y="2511602"/>
            <a:ext cx="25908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MN // (SAB)</a:t>
            </a:r>
            <a:endParaRPr lang="en-US" sz="2800" dirty="0">
              <a:latin typeface="Times New Roman" pitchFamily="18" charset="0"/>
              <a:cs typeface="Times New Roman" pitchFamily="18" charset="0"/>
            </a:endParaRPr>
          </a:p>
        </p:txBody>
      </p:sp>
      <p:sp>
        <p:nvSpPr>
          <p:cNvPr id="16" name="TextBox 15"/>
          <p:cNvSpPr txBox="1"/>
          <p:nvPr/>
        </p:nvSpPr>
        <p:spPr>
          <a:xfrm>
            <a:off x="1064964" y="3073476"/>
            <a:ext cx="25908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MN // (SCD)</a:t>
            </a:r>
            <a:endParaRPr lang="en-US" sz="2800" dirty="0">
              <a:latin typeface="Times New Roman" pitchFamily="18" charset="0"/>
              <a:cs typeface="Times New Roman" pitchFamily="18" charset="0"/>
            </a:endParaRPr>
          </a:p>
        </p:txBody>
      </p:sp>
      <p:sp>
        <p:nvSpPr>
          <p:cNvPr id="17" name="TextBox 16"/>
          <p:cNvSpPr txBox="1"/>
          <p:nvPr/>
        </p:nvSpPr>
        <p:spPr>
          <a:xfrm>
            <a:off x="1064964" y="3718882"/>
            <a:ext cx="25908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MN // (SBC)</a:t>
            </a:r>
            <a:endParaRPr lang="en-US" sz="2800" dirty="0">
              <a:latin typeface="Times New Roman" pitchFamily="18" charset="0"/>
              <a:cs typeface="Times New Roman" pitchFamily="18" charset="0"/>
            </a:endParaRPr>
          </a:p>
        </p:txBody>
      </p:sp>
      <p:pic>
        <p:nvPicPr>
          <p:cNvPr id="2355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8200" y="1037785"/>
            <a:ext cx="3856037" cy="39940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 name="Smiley Face 18">
            <a:hlinkClick r:id="rId3" action="ppaction://hlinksldjump"/>
          </p:cNvPr>
          <p:cNvSpPr/>
          <p:nvPr/>
        </p:nvSpPr>
        <p:spPr>
          <a:xfrm>
            <a:off x="8381999" y="4476749"/>
            <a:ext cx="494371" cy="569219"/>
          </a:xfrm>
          <a:prstGeom prst="smileyFac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84195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down)">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 y="46166"/>
            <a:ext cx="1676400" cy="523220"/>
          </a:xfrm>
          <a:prstGeom prst="rect">
            <a:avLst/>
          </a:prstGeom>
          <a:noFill/>
        </p:spPr>
        <p:txBody>
          <a:bodyPr wrap="square" rtlCol="0">
            <a:spAutoFit/>
          </a:bodyPr>
          <a:lstStyle/>
          <a:p>
            <a:r>
              <a:rPr lang="en-US" sz="2800" b="1" dirty="0" smtClean="0">
                <a:solidFill>
                  <a:srgbClr val="FF0000"/>
                </a:solidFill>
                <a:latin typeface="Times New Roman" pitchFamily="18" charset="0"/>
                <a:cs typeface="Times New Roman" pitchFamily="18" charset="0"/>
              </a:rPr>
              <a:t>Câu 3:</a:t>
            </a:r>
            <a:endParaRPr lang="en-US" sz="2800" b="1" dirty="0">
              <a:solidFill>
                <a:srgbClr val="FF0000"/>
              </a:solidFill>
              <a:latin typeface="Times New Roman" pitchFamily="18" charset="0"/>
              <a:cs typeface="Times New Roman" pitchFamily="18" charset="0"/>
            </a:endParaRPr>
          </a:p>
        </p:txBody>
      </p:sp>
      <p:sp>
        <p:nvSpPr>
          <p:cNvPr id="5" name="TextBox 4"/>
          <p:cNvSpPr txBox="1"/>
          <p:nvPr/>
        </p:nvSpPr>
        <p:spPr>
          <a:xfrm>
            <a:off x="1099851" y="46166"/>
            <a:ext cx="7620000" cy="1384995"/>
          </a:xfrm>
          <a:prstGeom prst="rect">
            <a:avLst/>
          </a:prstGeom>
          <a:noFill/>
        </p:spPr>
        <p:txBody>
          <a:bodyPr wrap="square" rtlCol="0">
            <a:spAutoFit/>
          </a:bodyPr>
          <a:lstStyle/>
          <a:p>
            <a:r>
              <a:rPr lang="en-US" sz="2800" dirty="0" smtClean="0">
                <a:latin typeface="Times New Roman" pitchFamily="18" charset="0"/>
                <a:cs typeface="Times New Roman" pitchFamily="18" charset="0"/>
              </a:rPr>
              <a:t>Cho tứ diện ABCD. Gọi M, N lần lượt là trọng tâm của các tam giác ABC và ABD. Những khẳng định nào sau đây là </a:t>
            </a:r>
            <a:r>
              <a:rPr lang="en-US" sz="2800" b="1" dirty="0" smtClean="0">
                <a:latin typeface="Times New Roman" pitchFamily="18" charset="0"/>
                <a:cs typeface="Times New Roman" pitchFamily="18" charset="0"/>
              </a:rPr>
              <a:t>đúng</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
        <p:nvSpPr>
          <p:cNvPr id="6" name="TextBox 5"/>
          <p:cNvSpPr txBox="1"/>
          <p:nvPr/>
        </p:nvSpPr>
        <p:spPr>
          <a:xfrm>
            <a:off x="333260" y="2306574"/>
            <a:ext cx="6096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A.</a:t>
            </a:r>
            <a:endParaRPr lang="en-US" sz="2800" dirty="0">
              <a:latin typeface="Times New Roman" pitchFamily="18" charset="0"/>
              <a:cs typeface="Times New Roman" pitchFamily="18" charset="0"/>
            </a:endParaRPr>
          </a:p>
        </p:txBody>
      </p:sp>
      <p:sp>
        <p:nvSpPr>
          <p:cNvPr id="7" name="TextBox 6"/>
          <p:cNvSpPr txBox="1"/>
          <p:nvPr/>
        </p:nvSpPr>
        <p:spPr>
          <a:xfrm>
            <a:off x="333260" y="3014773"/>
            <a:ext cx="609600" cy="523220"/>
          </a:xfrm>
          <a:prstGeom prst="rect">
            <a:avLst/>
          </a:prstGeom>
          <a:noFill/>
        </p:spPr>
        <p:txBody>
          <a:bodyPr wrap="square" rtlCol="0">
            <a:spAutoFit/>
          </a:bodyPr>
          <a:lstStyle/>
          <a:p>
            <a:r>
              <a:rPr lang="en-US" sz="2800" dirty="0">
                <a:latin typeface="Times New Roman" pitchFamily="18" charset="0"/>
                <a:cs typeface="Times New Roman" pitchFamily="18" charset="0"/>
              </a:rPr>
              <a:t>B</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
        <p:nvSpPr>
          <p:cNvPr id="8" name="TextBox 7"/>
          <p:cNvSpPr txBox="1"/>
          <p:nvPr/>
        </p:nvSpPr>
        <p:spPr>
          <a:xfrm>
            <a:off x="333260" y="3622780"/>
            <a:ext cx="609600" cy="523220"/>
          </a:xfrm>
          <a:prstGeom prst="rect">
            <a:avLst/>
          </a:prstGeom>
          <a:noFill/>
        </p:spPr>
        <p:txBody>
          <a:bodyPr wrap="square" rtlCol="0">
            <a:spAutoFit/>
          </a:bodyPr>
          <a:lstStyle/>
          <a:p>
            <a:r>
              <a:rPr lang="en-US" sz="2800" dirty="0">
                <a:latin typeface="Times New Roman" pitchFamily="18" charset="0"/>
                <a:cs typeface="Times New Roman" pitchFamily="18" charset="0"/>
              </a:rPr>
              <a:t>C</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
        <p:nvSpPr>
          <p:cNvPr id="9" name="TextBox 8"/>
          <p:cNvSpPr txBox="1"/>
          <p:nvPr/>
        </p:nvSpPr>
        <p:spPr>
          <a:xfrm>
            <a:off x="333260" y="4251971"/>
            <a:ext cx="609600" cy="523220"/>
          </a:xfrm>
          <a:prstGeom prst="rect">
            <a:avLst/>
          </a:prstGeom>
          <a:noFill/>
        </p:spPr>
        <p:txBody>
          <a:bodyPr wrap="square" rtlCol="0">
            <a:spAutoFit/>
          </a:bodyPr>
          <a:lstStyle/>
          <a:p>
            <a:r>
              <a:rPr lang="en-US" sz="2800" dirty="0">
                <a:latin typeface="Times New Roman" pitchFamily="18" charset="0"/>
                <a:cs typeface="Times New Roman" pitchFamily="18" charset="0"/>
              </a:rPr>
              <a:t>D</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
        <p:nvSpPr>
          <p:cNvPr id="10" name="TextBox 9"/>
          <p:cNvSpPr txBox="1"/>
          <p:nvPr/>
        </p:nvSpPr>
        <p:spPr>
          <a:xfrm>
            <a:off x="963977" y="2344365"/>
            <a:ext cx="2590800" cy="523220"/>
          </a:xfrm>
          <a:prstGeom prst="rect">
            <a:avLst/>
          </a:prstGeom>
          <a:noFill/>
        </p:spPr>
        <p:txBody>
          <a:bodyPr wrap="square" rtlCol="0">
            <a:spAutoFit/>
          </a:bodyPr>
          <a:lstStyle/>
          <a:p>
            <a:r>
              <a:rPr lang="en-US" sz="2800" dirty="0">
                <a:latin typeface="Times New Roman" pitchFamily="18" charset="0"/>
                <a:cs typeface="Times New Roman" pitchFamily="18" charset="0"/>
              </a:rPr>
              <a:t>c</a:t>
            </a:r>
            <a:r>
              <a:rPr lang="en-US" sz="2800" dirty="0" smtClean="0">
                <a:latin typeface="Times New Roman" pitchFamily="18" charset="0"/>
                <a:cs typeface="Times New Roman" pitchFamily="18" charset="0"/>
              </a:rPr>
              <a:t>hỉ có (1) đúng</a:t>
            </a:r>
            <a:endParaRPr lang="en-US" sz="2800" dirty="0">
              <a:latin typeface="Times New Roman" pitchFamily="18" charset="0"/>
              <a:cs typeface="Times New Roman" pitchFamily="18" charset="0"/>
            </a:endParaRPr>
          </a:p>
        </p:txBody>
      </p:sp>
      <p:sp>
        <p:nvSpPr>
          <p:cNvPr id="11" name="Flowchart: Connector 10"/>
          <p:cNvSpPr/>
          <p:nvPr/>
        </p:nvSpPr>
        <p:spPr>
          <a:xfrm>
            <a:off x="333260" y="3664051"/>
            <a:ext cx="504939" cy="523220"/>
          </a:xfrm>
          <a:prstGeom prst="flowChartConnector">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2" name="TextBox 11"/>
          <p:cNvSpPr txBox="1"/>
          <p:nvPr/>
        </p:nvSpPr>
        <p:spPr>
          <a:xfrm>
            <a:off x="963977" y="3014773"/>
            <a:ext cx="25908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(2) và (3)</a:t>
            </a:r>
            <a:endParaRPr lang="en-US" sz="2800" dirty="0">
              <a:latin typeface="Times New Roman" pitchFamily="18" charset="0"/>
              <a:cs typeface="Times New Roman" pitchFamily="18" charset="0"/>
            </a:endParaRPr>
          </a:p>
        </p:txBody>
      </p:sp>
      <p:sp>
        <p:nvSpPr>
          <p:cNvPr id="13" name="TextBox 12"/>
          <p:cNvSpPr txBox="1"/>
          <p:nvPr/>
        </p:nvSpPr>
        <p:spPr>
          <a:xfrm>
            <a:off x="1033750" y="3596696"/>
            <a:ext cx="25908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(1) và (2)</a:t>
            </a:r>
            <a:endParaRPr lang="en-US" sz="2800" dirty="0">
              <a:latin typeface="Times New Roman" pitchFamily="18" charset="0"/>
              <a:cs typeface="Times New Roman" pitchFamily="18" charset="0"/>
            </a:endParaRPr>
          </a:p>
        </p:txBody>
      </p:sp>
      <p:sp>
        <p:nvSpPr>
          <p:cNvPr id="14" name="TextBox 13"/>
          <p:cNvSpPr txBox="1"/>
          <p:nvPr/>
        </p:nvSpPr>
        <p:spPr>
          <a:xfrm>
            <a:off x="942861" y="4242102"/>
            <a:ext cx="25908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(1) và (3)</a:t>
            </a:r>
            <a:endParaRPr lang="en-US" sz="2800" dirty="0">
              <a:latin typeface="Times New Roman" pitchFamily="18" charset="0"/>
              <a:cs typeface="Times New Roman" pitchFamily="18" charset="0"/>
            </a:endParaRPr>
          </a:p>
        </p:txBody>
      </p:sp>
      <p:sp>
        <p:nvSpPr>
          <p:cNvPr id="15" name="TextBox 14"/>
          <p:cNvSpPr txBox="1"/>
          <p:nvPr/>
        </p:nvSpPr>
        <p:spPr>
          <a:xfrm>
            <a:off x="152400" y="1352550"/>
            <a:ext cx="32004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(1)   MN // (BCD)</a:t>
            </a:r>
            <a:endParaRPr lang="en-US" sz="2800" dirty="0">
              <a:latin typeface="Times New Roman" pitchFamily="18" charset="0"/>
              <a:cs typeface="Times New Roman" pitchFamily="18" charset="0"/>
            </a:endParaRPr>
          </a:p>
        </p:txBody>
      </p:sp>
      <p:sp>
        <p:nvSpPr>
          <p:cNvPr id="16" name="TextBox 15"/>
          <p:cNvSpPr txBox="1"/>
          <p:nvPr/>
        </p:nvSpPr>
        <p:spPr>
          <a:xfrm>
            <a:off x="3148070" y="1335452"/>
            <a:ext cx="32004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(2)   MN // (ACD)</a:t>
            </a:r>
            <a:endParaRPr lang="en-US" sz="2800" dirty="0">
              <a:latin typeface="Times New Roman" pitchFamily="18" charset="0"/>
              <a:cs typeface="Times New Roman" pitchFamily="18" charset="0"/>
            </a:endParaRPr>
          </a:p>
        </p:txBody>
      </p:sp>
      <p:sp>
        <p:nvSpPr>
          <p:cNvPr id="17" name="TextBox 16"/>
          <p:cNvSpPr txBox="1"/>
          <p:nvPr/>
        </p:nvSpPr>
        <p:spPr>
          <a:xfrm>
            <a:off x="6019800" y="1352550"/>
            <a:ext cx="32004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(3)   MN // (ABD)</a:t>
            </a:r>
            <a:endParaRPr lang="en-US" sz="2800" dirty="0">
              <a:latin typeface="Times New Roman" pitchFamily="18" charset="0"/>
              <a:cs typeface="Times New Roman" pitchFamily="18" charset="0"/>
            </a:endParaRPr>
          </a:p>
        </p:txBody>
      </p:sp>
      <p:pic>
        <p:nvPicPr>
          <p:cNvPr id="2457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29199" y="1858672"/>
            <a:ext cx="3588595" cy="32677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 name="Smiley Face 18">
            <a:hlinkClick r:id="rId3" action="ppaction://hlinksldjump"/>
          </p:cNvPr>
          <p:cNvSpPr/>
          <p:nvPr/>
        </p:nvSpPr>
        <p:spPr>
          <a:xfrm>
            <a:off x="8534400" y="4513580"/>
            <a:ext cx="483220" cy="540473"/>
          </a:xfrm>
          <a:prstGeom prst="smileyFac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28551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1676400" cy="523220"/>
          </a:xfrm>
          <a:prstGeom prst="rect">
            <a:avLst/>
          </a:prstGeom>
          <a:noFill/>
        </p:spPr>
        <p:txBody>
          <a:bodyPr wrap="square" rtlCol="0">
            <a:spAutoFit/>
          </a:bodyPr>
          <a:lstStyle/>
          <a:p>
            <a:r>
              <a:rPr lang="en-US" sz="2800" b="1" dirty="0" smtClean="0">
                <a:solidFill>
                  <a:srgbClr val="FF0000"/>
                </a:solidFill>
                <a:latin typeface="Times New Roman" pitchFamily="18" charset="0"/>
                <a:cs typeface="Times New Roman" pitchFamily="18" charset="0"/>
              </a:rPr>
              <a:t>Câu 4:</a:t>
            </a:r>
            <a:endParaRPr lang="en-US" sz="2800" b="1" dirty="0">
              <a:solidFill>
                <a:srgbClr val="FF0000"/>
              </a:solidFill>
              <a:latin typeface="Times New Roman" pitchFamily="18" charset="0"/>
              <a:cs typeface="Times New Roman" pitchFamily="18" charset="0"/>
            </a:endParaRPr>
          </a:p>
        </p:txBody>
      </p:sp>
      <p:sp>
        <p:nvSpPr>
          <p:cNvPr id="5" name="TextBox 4"/>
          <p:cNvSpPr txBox="1"/>
          <p:nvPr/>
        </p:nvSpPr>
        <p:spPr>
          <a:xfrm>
            <a:off x="1064964" y="17849"/>
            <a:ext cx="8044149" cy="1384995"/>
          </a:xfrm>
          <a:prstGeom prst="rect">
            <a:avLst/>
          </a:prstGeom>
          <a:noFill/>
        </p:spPr>
        <p:txBody>
          <a:bodyPr wrap="square" rtlCol="0">
            <a:spAutoFit/>
          </a:bodyPr>
          <a:lstStyle/>
          <a:p>
            <a:r>
              <a:rPr lang="en-US" sz="2800" dirty="0" smtClean="0">
                <a:latin typeface="Times New Roman" pitchFamily="18" charset="0"/>
                <a:cs typeface="Times New Roman" pitchFamily="18" charset="0"/>
              </a:rPr>
              <a:t>Cho tứ diện ABCD, điểm M thuộc AC. Mặt phẳng     đi qua M, song song với AB và AD. Thiết diện của        với tứ diện ABCD là hình gì?   </a:t>
            </a:r>
            <a:endParaRPr lang="en-US" sz="2800" dirty="0">
              <a:latin typeface="Times New Roman" pitchFamily="18" charset="0"/>
              <a:cs typeface="Times New Roman" pitchFamily="18" charset="0"/>
            </a:endParaRPr>
          </a:p>
        </p:txBody>
      </p:sp>
      <p:sp>
        <p:nvSpPr>
          <p:cNvPr id="6" name="TextBox 5"/>
          <p:cNvSpPr txBox="1"/>
          <p:nvPr/>
        </p:nvSpPr>
        <p:spPr>
          <a:xfrm>
            <a:off x="379162" y="1402844"/>
            <a:ext cx="6096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A.</a:t>
            </a:r>
            <a:endParaRPr lang="en-US" sz="2800" dirty="0">
              <a:latin typeface="Times New Roman" pitchFamily="18" charset="0"/>
              <a:cs typeface="Times New Roman" pitchFamily="18" charset="0"/>
            </a:endParaRPr>
          </a:p>
        </p:txBody>
      </p:sp>
      <p:sp>
        <p:nvSpPr>
          <p:cNvPr id="7" name="TextBox 6"/>
          <p:cNvSpPr txBox="1"/>
          <p:nvPr/>
        </p:nvSpPr>
        <p:spPr>
          <a:xfrm>
            <a:off x="333260" y="2263237"/>
            <a:ext cx="609600" cy="523220"/>
          </a:xfrm>
          <a:prstGeom prst="rect">
            <a:avLst/>
          </a:prstGeom>
          <a:noFill/>
        </p:spPr>
        <p:txBody>
          <a:bodyPr wrap="square" rtlCol="0">
            <a:spAutoFit/>
          </a:bodyPr>
          <a:lstStyle/>
          <a:p>
            <a:r>
              <a:rPr lang="en-US" sz="2800" dirty="0">
                <a:latin typeface="Times New Roman" pitchFamily="18" charset="0"/>
                <a:cs typeface="Times New Roman" pitchFamily="18" charset="0"/>
              </a:rPr>
              <a:t>B</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
        <p:nvSpPr>
          <p:cNvPr id="8" name="TextBox 7"/>
          <p:cNvSpPr txBox="1"/>
          <p:nvPr/>
        </p:nvSpPr>
        <p:spPr>
          <a:xfrm>
            <a:off x="333261" y="3050065"/>
            <a:ext cx="609600" cy="523220"/>
          </a:xfrm>
          <a:prstGeom prst="rect">
            <a:avLst/>
          </a:prstGeom>
          <a:noFill/>
        </p:spPr>
        <p:txBody>
          <a:bodyPr wrap="square" rtlCol="0">
            <a:spAutoFit/>
          </a:bodyPr>
          <a:lstStyle/>
          <a:p>
            <a:r>
              <a:rPr lang="en-US" sz="2800" dirty="0">
                <a:latin typeface="Times New Roman" pitchFamily="18" charset="0"/>
                <a:cs typeface="Times New Roman" pitchFamily="18" charset="0"/>
              </a:rPr>
              <a:t>C</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
        <p:nvSpPr>
          <p:cNvPr id="9" name="TextBox 8"/>
          <p:cNvSpPr txBox="1"/>
          <p:nvPr/>
        </p:nvSpPr>
        <p:spPr>
          <a:xfrm>
            <a:off x="339687" y="3728751"/>
            <a:ext cx="609600" cy="523220"/>
          </a:xfrm>
          <a:prstGeom prst="rect">
            <a:avLst/>
          </a:prstGeom>
          <a:noFill/>
        </p:spPr>
        <p:txBody>
          <a:bodyPr wrap="square" rtlCol="0">
            <a:spAutoFit/>
          </a:bodyPr>
          <a:lstStyle/>
          <a:p>
            <a:r>
              <a:rPr lang="en-US" sz="2800" dirty="0">
                <a:latin typeface="Times New Roman" pitchFamily="18" charset="0"/>
                <a:cs typeface="Times New Roman" pitchFamily="18" charset="0"/>
              </a:rPr>
              <a:t>D</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
        <p:nvSpPr>
          <p:cNvPr id="10" name="TextBox 9"/>
          <p:cNvSpPr txBox="1"/>
          <p:nvPr/>
        </p:nvSpPr>
        <p:spPr>
          <a:xfrm>
            <a:off x="1064964" y="1481458"/>
            <a:ext cx="25908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Tam giác</a:t>
            </a:r>
            <a:endParaRPr lang="en-US" sz="2800" dirty="0">
              <a:latin typeface="Times New Roman" pitchFamily="18" charset="0"/>
              <a:cs typeface="Times New Roman" pitchFamily="18" charset="0"/>
            </a:endParaRPr>
          </a:p>
        </p:txBody>
      </p:sp>
      <p:sp>
        <p:nvSpPr>
          <p:cNvPr id="11" name="Flowchart: Connector 10"/>
          <p:cNvSpPr/>
          <p:nvPr/>
        </p:nvSpPr>
        <p:spPr>
          <a:xfrm>
            <a:off x="368146" y="1481458"/>
            <a:ext cx="504939" cy="523220"/>
          </a:xfrm>
          <a:prstGeom prst="flowChartConnector">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1080571" y="2274010"/>
            <a:ext cx="25908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Hình bình hành</a:t>
            </a:r>
            <a:endParaRPr lang="en-US" sz="2800" dirty="0">
              <a:latin typeface="Times New Roman" pitchFamily="18" charset="0"/>
              <a:cs typeface="Times New Roman" pitchFamily="18" charset="0"/>
            </a:endParaRPr>
          </a:p>
        </p:txBody>
      </p:sp>
      <p:sp>
        <p:nvSpPr>
          <p:cNvPr id="13" name="TextBox 12"/>
          <p:cNvSpPr txBox="1"/>
          <p:nvPr/>
        </p:nvSpPr>
        <p:spPr>
          <a:xfrm>
            <a:off x="1036504" y="3050065"/>
            <a:ext cx="25908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Hình thoi</a:t>
            </a:r>
            <a:endParaRPr lang="en-US" sz="2800" dirty="0">
              <a:latin typeface="Times New Roman" pitchFamily="18" charset="0"/>
              <a:cs typeface="Times New Roman" pitchFamily="18" charset="0"/>
            </a:endParaRPr>
          </a:p>
        </p:txBody>
      </p:sp>
      <p:sp>
        <p:nvSpPr>
          <p:cNvPr id="14" name="TextBox 13"/>
          <p:cNvSpPr txBox="1"/>
          <p:nvPr/>
        </p:nvSpPr>
        <p:spPr>
          <a:xfrm>
            <a:off x="1064964" y="3718882"/>
            <a:ext cx="25908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Hình ngũ giác</a:t>
            </a:r>
            <a:endParaRPr lang="en-US" sz="2800" dirty="0">
              <a:latin typeface="Times New Roman" pitchFamily="18" charset="0"/>
              <a:cs typeface="Times New Roman" pitchFamily="18" charset="0"/>
            </a:endParaRPr>
          </a:p>
        </p:txBody>
      </p:sp>
      <p:graphicFrame>
        <p:nvGraphicFramePr>
          <p:cNvPr id="15" name="Object 14"/>
          <p:cNvGraphicFramePr>
            <a:graphicFrameLocks noChangeAspect="1"/>
          </p:cNvGraphicFramePr>
          <p:nvPr>
            <p:extLst>
              <p:ext uri="{D42A27DB-BD31-4B8C-83A1-F6EECF244321}">
                <p14:modId xmlns:p14="http://schemas.microsoft.com/office/powerpoint/2010/main" val="1422179231"/>
              </p:ext>
            </p:extLst>
          </p:nvPr>
        </p:nvGraphicFramePr>
        <p:xfrm>
          <a:off x="4394200" y="2362200"/>
          <a:ext cx="914400" cy="311150"/>
        </p:xfrm>
        <a:graphic>
          <a:graphicData uri="http://schemas.openxmlformats.org/presentationml/2006/ole">
            <mc:AlternateContent xmlns:mc="http://schemas.openxmlformats.org/markup-compatibility/2006">
              <mc:Choice xmlns:v="urn:schemas-microsoft-com:vml" Requires="v">
                <p:oleObj spid="_x0000_s21573" name="Equation" r:id="rId3" imgW="914400" imgH="311040" progId="Equation.DSMT4">
                  <p:embed/>
                </p:oleObj>
              </mc:Choice>
              <mc:Fallback>
                <p:oleObj name="Equation" r:id="rId3" imgW="914400" imgH="311040" progId="Equation.DSMT4">
                  <p:embed/>
                  <p:pic>
                    <p:nvPicPr>
                      <p:cNvPr id="0" name=""/>
                      <p:cNvPicPr/>
                      <p:nvPr/>
                    </p:nvPicPr>
                    <p:blipFill>
                      <a:blip r:embed="rId4"/>
                      <a:stretch>
                        <a:fillRect/>
                      </a:stretch>
                    </p:blipFill>
                    <p:spPr>
                      <a:xfrm>
                        <a:off x="4394200" y="2362200"/>
                        <a:ext cx="914400" cy="311150"/>
                      </a:xfrm>
                      <a:prstGeom prst="rect">
                        <a:avLst/>
                      </a:prstGeom>
                    </p:spPr>
                  </p:pic>
                </p:oleObj>
              </mc:Fallback>
            </mc:AlternateContent>
          </a:graphicData>
        </a:graphic>
      </p:graphicFrame>
      <p:graphicFrame>
        <p:nvGraphicFramePr>
          <p:cNvPr id="16" name="Object 15"/>
          <p:cNvGraphicFramePr>
            <a:graphicFrameLocks noChangeAspect="1"/>
          </p:cNvGraphicFramePr>
          <p:nvPr>
            <p:extLst>
              <p:ext uri="{D42A27DB-BD31-4B8C-83A1-F6EECF244321}">
                <p14:modId xmlns:p14="http://schemas.microsoft.com/office/powerpoint/2010/main" val="1108904789"/>
              </p:ext>
            </p:extLst>
          </p:nvPr>
        </p:nvGraphicFramePr>
        <p:xfrm>
          <a:off x="8382000" y="78720"/>
          <a:ext cx="495300" cy="444500"/>
        </p:xfrm>
        <a:graphic>
          <a:graphicData uri="http://schemas.openxmlformats.org/presentationml/2006/ole">
            <mc:AlternateContent xmlns:mc="http://schemas.openxmlformats.org/markup-compatibility/2006">
              <mc:Choice xmlns:v="urn:schemas-microsoft-com:vml" Requires="v">
                <p:oleObj spid="_x0000_s21574" name="Equation" r:id="rId5" imgW="495000" imgH="444240" progId="Equation.DSMT4">
                  <p:embed/>
                </p:oleObj>
              </mc:Choice>
              <mc:Fallback>
                <p:oleObj name="Equation" r:id="rId5" imgW="495000" imgH="444240" progId="Equation.DSMT4">
                  <p:embed/>
                  <p:pic>
                    <p:nvPicPr>
                      <p:cNvPr id="0" name=""/>
                      <p:cNvPicPr/>
                      <p:nvPr/>
                    </p:nvPicPr>
                    <p:blipFill>
                      <a:blip r:embed="rId6"/>
                      <a:stretch>
                        <a:fillRect/>
                      </a:stretch>
                    </p:blipFill>
                    <p:spPr>
                      <a:xfrm>
                        <a:off x="8382000" y="78720"/>
                        <a:ext cx="495300" cy="444500"/>
                      </a:xfrm>
                      <a:prstGeom prst="rect">
                        <a:avLst/>
                      </a:prstGeom>
                    </p:spPr>
                  </p:pic>
                </p:oleObj>
              </mc:Fallback>
            </mc:AlternateContent>
          </a:graphicData>
        </a:graphic>
      </p:graphicFrame>
      <p:graphicFrame>
        <p:nvGraphicFramePr>
          <p:cNvPr id="17" name="Object 16"/>
          <p:cNvGraphicFramePr>
            <a:graphicFrameLocks noChangeAspect="1"/>
          </p:cNvGraphicFramePr>
          <p:nvPr>
            <p:extLst>
              <p:ext uri="{D42A27DB-BD31-4B8C-83A1-F6EECF244321}">
                <p14:modId xmlns:p14="http://schemas.microsoft.com/office/powerpoint/2010/main" val="1183874804"/>
              </p:ext>
            </p:extLst>
          </p:nvPr>
        </p:nvGraphicFramePr>
        <p:xfrm>
          <a:off x="8458200" y="546248"/>
          <a:ext cx="495300" cy="444500"/>
        </p:xfrm>
        <a:graphic>
          <a:graphicData uri="http://schemas.openxmlformats.org/presentationml/2006/ole">
            <mc:AlternateContent xmlns:mc="http://schemas.openxmlformats.org/markup-compatibility/2006">
              <mc:Choice xmlns:v="urn:schemas-microsoft-com:vml" Requires="v">
                <p:oleObj spid="_x0000_s21575" name="Equation" r:id="rId7" imgW="495000" imgH="444240" progId="Equation.DSMT4">
                  <p:embed/>
                </p:oleObj>
              </mc:Choice>
              <mc:Fallback>
                <p:oleObj name="Equation" r:id="rId7" imgW="495000" imgH="444240" progId="Equation.DSMT4">
                  <p:embed/>
                  <p:pic>
                    <p:nvPicPr>
                      <p:cNvPr id="0" name="Object 1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458200" y="546248"/>
                        <a:ext cx="4953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21523" name="Picture 19"/>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495800" y="1388325"/>
            <a:ext cx="3286551" cy="33234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524" name="Picture 20"/>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504357" y="1388325"/>
            <a:ext cx="3277994" cy="3285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 name="Smiley Face 22">
            <a:hlinkClick r:id="rId11" action="ppaction://hlinksldjump"/>
          </p:cNvPr>
          <p:cNvSpPr/>
          <p:nvPr/>
        </p:nvSpPr>
        <p:spPr>
          <a:xfrm>
            <a:off x="8381999" y="4552949"/>
            <a:ext cx="494371" cy="493019"/>
          </a:xfrm>
          <a:prstGeom prst="smileyFac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25132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1523"/>
                                        </p:tgtEl>
                                        <p:attrNameLst>
                                          <p:attrName>style.visibility</p:attrName>
                                        </p:attrNameLst>
                                      </p:cBhvr>
                                      <p:to>
                                        <p:strVal val="visible"/>
                                      </p:to>
                                    </p:set>
                                    <p:animEffect transition="in" filter="wipe(down)">
                                      <p:cBhvr>
                                        <p:cTn id="7" dur="500"/>
                                        <p:tgtEl>
                                          <p:spTgt spid="2152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1524"/>
                                        </p:tgtEl>
                                        <p:attrNameLst>
                                          <p:attrName>style.visibility</p:attrName>
                                        </p:attrNameLst>
                                      </p:cBhvr>
                                      <p:to>
                                        <p:strVal val="visible"/>
                                      </p:to>
                                    </p:set>
                                    <p:animEffect transition="in" filter="wipe(down)">
                                      <p:cBhvr>
                                        <p:cTn id="12" dur="500"/>
                                        <p:tgtEl>
                                          <p:spTgt spid="2152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down)">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1676400" cy="523220"/>
          </a:xfrm>
          <a:prstGeom prst="rect">
            <a:avLst/>
          </a:prstGeom>
          <a:noFill/>
        </p:spPr>
        <p:txBody>
          <a:bodyPr wrap="square" rtlCol="0">
            <a:spAutoFit/>
          </a:bodyPr>
          <a:lstStyle/>
          <a:p>
            <a:r>
              <a:rPr lang="en-US" sz="2800" b="1" dirty="0" smtClean="0">
                <a:solidFill>
                  <a:srgbClr val="FF0000"/>
                </a:solidFill>
                <a:latin typeface="Times New Roman" pitchFamily="18" charset="0"/>
                <a:cs typeface="Times New Roman" pitchFamily="18" charset="0"/>
              </a:rPr>
              <a:t>Câu 5:</a:t>
            </a:r>
            <a:endParaRPr lang="en-US" sz="2800" b="1" dirty="0">
              <a:solidFill>
                <a:srgbClr val="FF0000"/>
              </a:solidFill>
              <a:latin typeface="Times New Roman" pitchFamily="18" charset="0"/>
              <a:cs typeface="Times New Roman" pitchFamily="18" charset="0"/>
            </a:endParaRPr>
          </a:p>
        </p:txBody>
      </p:sp>
      <p:sp>
        <p:nvSpPr>
          <p:cNvPr id="5" name="TextBox 4"/>
          <p:cNvSpPr txBox="1"/>
          <p:nvPr/>
        </p:nvSpPr>
        <p:spPr>
          <a:xfrm>
            <a:off x="1064964" y="17849"/>
            <a:ext cx="8044149" cy="1815882"/>
          </a:xfrm>
          <a:prstGeom prst="rect">
            <a:avLst/>
          </a:prstGeom>
          <a:noFill/>
        </p:spPr>
        <p:txBody>
          <a:bodyPr wrap="square" rtlCol="0">
            <a:spAutoFit/>
          </a:bodyPr>
          <a:lstStyle/>
          <a:p>
            <a:r>
              <a:rPr lang="en-US" sz="2800" dirty="0" smtClean="0">
                <a:latin typeface="Times New Roman" pitchFamily="18" charset="0"/>
                <a:cs typeface="Times New Roman" pitchFamily="18" charset="0"/>
              </a:rPr>
              <a:t>Cho hình chóp S.ABCD có đáy ABCD là hình bình hành. Gọi              lần lượt là trọng tâm của tam giác ABC và SBC. Trong các mệnh đề sau, mệnh đề nào </a:t>
            </a:r>
            <a:r>
              <a:rPr lang="en-US" sz="2800" b="1" dirty="0" smtClean="0">
                <a:latin typeface="Times New Roman" pitchFamily="18" charset="0"/>
                <a:cs typeface="Times New Roman" pitchFamily="18" charset="0"/>
              </a:rPr>
              <a:t>sai </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
        <p:nvSpPr>
          <p:cNvPr id="6" name="TextBox 5"/>
          <p:cNvSpPr txBox="1"/>
          <p:nvPr/>
        </p:nvSpPr>
        <p:spPr>
          <a:xfrm>
            <a:off x="40115" y="1739091"/>
            <a:ext cx="6096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A.</a:t>
            </a:r>
            <a:endParaRPr lang="en-US" sz="2800" dirty="0">
              <a:latin typeface="Times New Roman" pitchFamily="18" charset="0"/>
              <a:cs typeface="Times New Roman" pitchFamily="18" charset="0"/>
            </a:endParaRPr>
          </a:p>
        </p:txBody>
      </p:sp>
      <p:sp>
        <p:nvSpPr>
          <p:cNvPr id="7" name="TextBox 6"/>
          <p:cNvSpPr txBox="1"/>
          <p:nvPr/>
        </p:nvSpPr>
        <p:spPr>
          <a:xfrm>
            <a:off x="45902" y="2343150"/>
            <a:ext cx="609600" cy="523220"/>
          </a:xfrm>
          <a:prstGeom prst="rect">
            <a:avLst/>
          </a:prstGeom>
          <a:noFill/>
        </p:spPr>
        <p:txBody>
          <a:bodyPr wrap="square" rtlCol="0">
            <a:spAutoFit/>
          </a:bodyPr>
          <a:lstStyle/>
          <a:p>
            <a:r>
              <a:rPr lang="en-US" sz="2800" dirty="0">
                <a:latin typeface="Times New Roman" pitchFamily="18" charset="0"/>
                <a:cs typeface="Times New Roman" pitchFamily="18" charset="0"/>
              </a:rPr>
              <a:t>B</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
        <p:nvSpPr>
          <p:cNvPr id="8" name="TextBox 7"/>
          <p:cNvSpPr txBox="1"/>
          <p:nvPr/>
        </p:nvSpPr>
        <p:spPr>
          <a:xfrm>
            <a:off x="28460" y="2986415"/>
            <a:ext cx="609600" cy="523220"/>
          </a:xfrm>
          <a:prstGeom prst="rect">
            <a:avLst/>
          </a:prstGeom>
          <a:noFill/>
        </p:spPr>
        <p:txBody>
          <a:bodyPr wrap="square" rtlCol="0">
            <a:spAutoFit/>
          </a:bodyPr>
          <a:lstStyle/>
          <a:p>
            <a:r>
              <a:rPr lang="en-US" sz="2800" dirty="0">
                <a:latin typeface="Times New Roman" pitchFamily="18" charset="0"/>
                <a:cs typeface="Times New Roman" pitchFamily="18" charset="0"/>
              </a:rPr>
              <a:t>C</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
        <p:nvSpPr>
          <p:cNvPr id="9" name="TextBox 8"/>
          <p:cNvSpPr txBox="1"/>
          <p:nvPr/>
        </p:nvSpPr>
        <p:spPr>
          <a:xfrm>
            <a:off x="51689" y="3638550"/>
            <a:ext cx="609600" cy="523220"/>
          </a:xfrm>
          <a:prstGeom prst="rect">
            <a:avLst/>
          </a:prstGeom>
          <a:noFill/>
        </p:spPr>
        <p:txBody>
          <a:bodyPr wrap="square" rtlCol="0">
            <a:spAutoFit/>
          </a:bodyPr>
          <a:lstStyle/>
          <a:p>
            <a:r>
              <a:rPr lang="en-US" sz="2800" dirty="0">
                <a:latin typeface="Times New Roman" pitchFamily="18" charset="0"/>
                <a:cs typeface="Times New Roman" pitchFamily="18" charset="0"/>
              </a:rPr>
              <a:t>D</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
        <p:nvSpPr>
          <p:cNvPr id="11" name="Flowchart: Connector 10"/>
          <p:cNvSpPr/>
          <p:nvPr/>
        </p:nvSpPr>
        <p:spPr>
          <a:xfrm>
            <a:off x="28460" y="3638550"/>
            <a:ext cx="504939" cy="523220"/>
          </a:xfrm>
          <a:prstGeom prst="flowChartConnector">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5" name="Object 14"/>
          <p:cNvGraphicFramePr>
            <a:graphicFrameLocks noChangeAspect="1"/>
          </p:cNvGraphicFramePr>
          <p:nvPr>
            <p:extLst>
              <p:ext uri="{D42A27DB-BD31-4B8C-83A1-F6EECF244321}">
                <p14:modId xmlns:p14="http://schemas.microsoft.com/office/powerpoint/2010/main" val="1128193013"/>
              </p:ext>
            </p:extLst>
          </p:nvPr>
        </p:nvGraphicFramePr>
        <p:xfrm>
          <a:off x="4394200" y="2362200"/>
          <a:ext cx="914400" cy="311150"/>
        </p:xfrm>
        <a:graphic>
          <a:graphicData uri="http://schemas.openxmlformats.org/presentationml/2006/ole">
            <mc:AlternateContent xmlns:mc="http://schemas.openxmlformats.org/markup-compatibility/2006">
              <mc:Choice xmlns:v="urn:schemas-microsoft-com:vml" Requires="v">
                <p:oleObj spid="_x0000_s22653" name="Equation" r:id="rId3" imgW="914400" imgH="311040" progId="Equation.DSMT4">
                  <p:embed/>
                </p:oleObj>
              </mc:Choice>
              <mc:Fallback>
                <p:oleObj name="Equation" r:id="rId3" imgW="914400" imgH="311040" progId="Equation.DSMT4">
                  <p:embed/>
                  <p:pic>
                    <p:nvPicPr>
                      <p:cNvPr id="0" name=""/>
                      <p:cNvPicPr/>
                      <p:nvPr/>
                    </p:nvPicPr>
                    <p:blipFill>
                      <a:blip r:embed="rId4"/>
                      <a:stretch>
                        <a:fillRect/>
                      </a:stretch>
                    </p:blipFill>
                    <p:spPr>
                      <a:xfrm>
                        <a:off x="4394200" y="2362200"/>
                        <a:ext cx="914400" cy="311150"/>
                      </a:xfrm>
                      <a:prstGeom prst="rect">
                        <a:avLst/>
                      </a:prstGeom>
                    </p:spPr>
                  </p:pic>
                </p:oleObj>
              </mc:Fallback>
            </mc:AlternateContent>
          </a:graphicData>
        </a:graphic>
      </p:graphicFrame>
      <p:graphicFrame>
        <p:nvGraphicFramePr>
          <p:cNvPr id="18" name="Object 17"/>
          <p:cNvGraphicFramePr>
            <a:graphicFrameLocks noChangeAspect="1"/>
          </p:cNvGraphicFramePr>
          <p:nvPr>
            <p:extLst>
              <p:ext uri="{D42A27DB-BD31-4B8C-83A1-F6EECF244321}">
                <p14:modId xmlns:p14="http://schemas.microsoft.com/office/powerpoint/2010/main" val="3280094185"/>
              </p:ext>
            </p:extLst>
          </p:nvPr>
        </p:nvGraphicFramePr>
        <p:xfrm>
          <a:off x="2779617" y="558255"/>
          <a:ext cx="812800" cy="393700"/>
        </p:xfrm>
        <a:graphic>
          <a:graphicData uri="http://schemas.openxmlformats.org/presentationml/2006/ole">
            <mc:AlternateContent xmlns:mc="http://schemas.openxmlformats.org/markup-compatibility/2006">
              <mc:Choice xmlns:v="urn:schemas-microsoft-com:vml" Requires="v">
                <p:oleObj spid="_x0000_s22654" name="Equation" r:id="rId5" imgW="812520" imgH="393480" progId="Equation.DSMT4">
                  <p:embed/>
                </p:oleObj>
              </mc:Choice>
              <mc:Fallback>
                <p:oleObj name="Equation" r:id="rId5" imgW="812520" imgH="393480" progId="Equation.DSMT4">
                  <p:embed/>
                  <p:pic>
                    <p:nvPicPr>
                      <p:cNvPr id="0" name=""/>
                      <p:cNvPicPr/>
                      <p:nvPr/>
                    </p:nvPicPr>
                    <p:blipFill>
                      <a:blip r:embed="rId6"/>
                      <a:stretch>
                        <a:fillRect/>
                      </a:stretch>
                    </p:blipFill>
                    <p:spPr>
                      <a:xfrm>
                        <a:off x="2779617" y="558255"/>
                        <a:ext cx="812800" cy="393700"/>
                      </a:xfrm>
                      <a:prstGeom prst="rect">
                        <a:avLst/>
                      </a:prstGeom>
                    </p:spPr>
                  </p:pic>
                </p:oleObj>
              </mc:Fallback>
            </mc:AlternateContent>
          </a:graphicData>
        </a:graphic>
      </p:graphicFrame>
      <p:graphicFrame>
        <p:nvGraphicFramePr>
          <p:cNvPr id="19" name="Object 18"/>
          <p:cNvGraphicFramePr>
            <a:graphicFrameLocks noChangeAspect="1"/>
          </p:cNvGraphicFramePr>
          <p:nvPr>
            <p:extLst>
              <p:ext uri="{D42A27DB-BD31-4B8C-83A1-F6EECF244321}">
                <p14:modId xmlns:p14="http://schemas.microsoft.com/office/powerpoint/2010/main" val="4027291271"/>
              </p:ext>
            </p:extLst>
          </p:nvPr>
        </p:nvGraphicFramePr>
        <p:xfrm>
          <a:off x="629018" y="1833731"/>
          <a:ext cx="1778000" cy="393700"/>
        </p:xfrm>
        <a:graphic>
          <a:graphicData uri="http://schemas.openxmlformats.org/presentationml/2006/ole">
            <mc:AlternateContent xmlns:mc="http://schemas.openxmlformats.org/markup-compatibility/2006">
              <mc:Choice xmlns:v="urn:schemas-microsoft-com:vml" Requires="v">
                <p:oleObj spid="_x0000_s22655" name="Equation" r:id="rId7" imgW="1777680" imgH="393480" progId="Equation.DSMT4">
                  <p:embed/>
                </p:oleObj>
              </mc:Choice>
              <mc:Fallback>
                <p:oleObj name="Equation" r:id="rId7" imgW="1777680" imgH="393480" progId="Equation.DSMT4">
                  <p:embed/>
                  <p:pic>
                    <p:nvPicPr>
                      <p:cNvPr id="0" name=""/>
                      <p:cNvPicPr/>
                      <p:nvPr/>
                    </p:nvPicPr>
                    <p:blipFill>
                      <a:blip r:embed="rId8"/>
                      <a:stretch>
                        <a:fillRect/>
                      </a:stretch>
                    </p:blipFill>
                    <p:spPr>
                      <a:xfrm>
                        <a:off x="629018" y="1833731"/>
                        <a:ext cx="1778000" cy="393700"/>
                      </a:xfrm>
                      <a:prstGeom prst="rect">
                        <a:avLst/>
                      </a:prstGeom>
                    </p:spPr>
                  </p:pic>
                </p:oleObj>
              </mc:Fallback>
            </mc:AlternateContent>
          </a:graphicData>
        </a:graphic>
      </p:graphicFrame>
      <p:graphicFrame>
        <p:nvGraphicFramePr>
          <p:cNvPr id="20" name="Object 19"/>
          <p:cNvGraphicFramePr>
            <a:graphicFrameLocks noChangeAspect="1"/>
          </p:cNvGraphicFramePr>
          <p:nvPr>
            <p:extLst>
              <p:ext uri="{D42A27DB-BD31-4B8C-83A1-F6EECF244321}">
                <p14:modId xmlns:p14="http://schemas.microsoft.com/office/powerpoint/2010/main" val="3452064524"/>
              </p:ext>
            </p:extLst>
          </p:nvPr>
        </p:nvGraphicFramePr>
        <p:xfrm>
          <a:off x="503499" y="2472670"/>
          <a:ext cx="1752600" cy="393700"/>
        </p:xfrm>
        <a:graphic>
          <a:graphicData uri="http://schemas.openxmlformats.org/presentationml/2006/ole">
            <mc:AlternateContent xmlns:mc="http://schemas.openxmlformats.org/markup-compatibility/2006">
              <mc:Choice xmlns:v="urn:schemas-microsoft-com:vml" Requires="v">
                <p:oleObj spid="_x0000_s22656" name="Equation" r:id="rId9" imgW="1752480" imgH="393480" progId="Equation.DSMT4">
                  <p:embed/>
                </p:oleObj>
              </mc:Choice>
              <mc:Fallback>
                <p:oleObj name="Equation" r:id="rId9" imgW="1752480" imgH="393480" progId="Equation.DSMT4">
                  <p:embed/>
                  <p:pic>
                    <p:nvPicPr>
                      <p:cNvPr id="0" name="Object 18"/>
                      <p:cNvPicPr>
                        <a:picLocks noChangeAspect="1" noChangeArrowheads="1"/>
                      </p:cNvPicPr>
                      <p:nvPr/>
                    </p:nvPicPr>
                    <p:blipFill>
                      <a:blip r:embed="rId10"/>
                      <a:srcRect/>
                      <a:stretch>
                        <a:fillRect/>
                      </a:stretch>
                    </p:blipFill>
                    <p:spPr bwMode="auto">
                      <a:xfrm>
                        <a:off x="503499" y="2472670"/>
                        <a:ext cx="17526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1" name="Object 20"/>
          <p:cNvGraphicFramePr>
            <a:graphicFrameLocks noChangeAspect="1"/>
          </p:cNvGraphicFramePr>
          <p:nvPr>
            <p:extLst>
              <p:ext uri="{D42A27DB-BD31-4B8C-83A1-F6EECF244321}">
                <p14:modId xmlns:p14="http://schemas.microsoft.com/office/powerpoint/2010/main" val="1925204285"/>
              </p:ext>
            </p:extLst>
          </p:nvPr>
        </p:nvGraphicFramePr>
        <p:xfrm>
          <a:off x="520700" y="3091903"/>
          <a:ext cx="635000" cy="393700"/>
        </p:xfrm>
        <a:graphic>
          <a:graphicData uri="http://schemas.openxmlformats.org/presentationml/2006/ole">
            <mc:AlternateContent xmlns:mc="http://schemas.openxmlformats.org/markup-compatibility/2006">
              <mc:Choice xmlns:v="urn:schemas-microsoft-com:vml" Requires="v">
                <p:oleObj spid="_x0000_s22657" name="Equation" r:id="rId11" imgW="634680" imgH="393480" progId="Equation.DSMT4">
                  <p:embed/>
                </p:oleObj>
              </mc:Choice>
              <mc:Fallback>
                <p:oleObj name="Equation" r:id="rId11" imgW="634680" imgH="393480" progId="Equation.DSMT4">
                  <p:embed/>
                  <p:pic>
                    <p:nvPicPr>
                      <p:cNvPr id="0" name=""/>
                      <p:cNvPicPr/>
                      <p:nvPr/>
                    </p:nvPicPr>
                    <p:blipFill>
                      <a:blip r:embed="rId12"/>
                      <a:stretch>
                        <a:fillRect/>
                      </a:stretch>
                    </p:blipFill>
                    <p:spPr>
                      <a:xfrm>
                        <a:off x="520700" y="3091903"/>
                        <a:ext cx="635000" cy="393700"/>
                      </a:xfrm>
                      <a:prstGeom prst="rect">
                        <a:avLst/>
                      </a:prstGeom>
                    </p:spPr>
                  </p:pic>
                </p:oleObj>
              </mc:Fallback>
            </mc:AlternateContent>
          </a:graphicData>
        </a:graphic>
      </p:graphicFrame>
      <p:sp>
        <p:nvSpPr>
          <p:cNvPr id="22" name="TextBox 21"/>
          <p:cNvSpPr txBox="1"/>
          <p:nvPr/>
        </p:nvSpPr>
        <p:spPr>
          <a:xfrm>
            <a:off x="1225470" y="3050344"/>
            <a:ext cx="685800"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và</a:t>
            </a:r>
            <a:endParaRPr lang="en-US" sz="2400" dirty="0">
              <a:latin typeface="Times New Roman" pitchFamily="18" charset="0"/>
              <a:cs typeface="Times New Roman" pitchFamily="18" charset="0"/>
            </a:endParaRPr>
          </a:p>
        </p:txBody>
      </p:sp>
      <p:sp>
        <p:nvSpPr>
          <p:cNvPr id="23" name="TextBox 22"/>
          <p:cNvSpPr txBox="1"/>
          <p:nvPr/>
        </p:nvSpPr>
        <p:spPr>
          <a:xfrm>
            <a:off x="1676400" y="3050344"/>
            <a:ext cx="3810000"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SA không có điểm chung</a:t>
            </a:r>
            <a:endParaRPr lang="en-US" sz="2400" dirty="0">
              <a:latin typeface="Times New Roman" pitchFamily="18" charset="0"/>
              <a:cs typeface="Times New Roman" pitchFamily="18" charset="0"/>
            </a:endParaRPr>
          </a:p>
        </p:txBody>
      </p:sp>
      <p:graphicFrame>
        <p:nvGraphicFramePr>
          <p:cNvPr id="24" name="Object 23"/>
          <p:cNvGraphicFramePr>
            <a:graphicFrameLocks noChangeAspect="1"/>
          </p:cNvGraphicFramePr>
          <p:nvPr>
            <p:extLst>
              <p:ext uri="{D42A27DB-BD31-4B8C-83A1-F6EECF244321}">
                <p14:modId xmlns:p14="http://schemas.microsoft.com/office/powerpoint/2010/main" val="351514274"/>
              </p:ext>
            </p:extLst>
          </p:nvPr>
        </p:nvGraphicFramePr>
        <p:xfrm>
          <a:off x="636614" y="3751244"/>
          <a:ext cx="635000" cy="393700"/>
        </p:xfrm>
        <a:graphic>
          <a:graphicData uri="http://schemas.openxmlformats.org/presentationml/2006/ole">
            <mc:AlternateContent xmlns:mc="http://schemas.openxmlformats.org/markup-compatibility/2006">
              <mc:Choice xmlns:v="urn:schemas-microsoft-com:vml" Requires="v">
                <p:oleObj spid="_x0000_s22658" name="Equation" r:id="rId13" imgW="634680" imgH="393480" progId="Equation.DSMT4">
                  <p:embed/>
                </p:oleObj>
              </mc:Choice>
              <mc:Fallback>
                <p:oleObj name="Equation" r:id="rId13" imgW="634680" imgH="393480" progId="Equation.DSMT4">
                  <p:embed/>
                  <p:pic>
                    <p:nvPicPr>
                      <p:cNvPr id="0" name=""/>
                      <p:cNvPicPr/>
                      <p:nvPr/>
                    </p:nvPicPr>
                    <p:blipFill>
                      <a:blip r:embed="rId14"/>
                      <a:stretch>
                        <a:fillRect/>
                      </a:stretch>
                    </p:blipFill>
                    <p:spPr>
                      <a:xfrm>
                        <a:off x="636614" y="3751244"/>
                        <a:ext cx="635000" cy="393700"/>
                      </a:xfrm>
                      <a:prstGeom prst="rect">
                        <a:avLst/>
                      </a:prstGeom>
                    </p:spPr>
                  </p:pic>
                </p:oleObj>
              </mc:Fallback>
            </mc:AlternateContent>
          </a:graphicData>
        </a:graphic>
      </p:graphicFrame>
      <p:sp>
        <p:nvSpPr>
          <p:cNvPr id="25" name="TextBox 24"/>
          <p:cNvSpPr txBox="1"/>
          <p:nvPr/>
        </p:nvSpPr>
        <p:spPr>
          <a:xfrm>
            <a:off x="1319514" y="3638550"/>
            <a:ext cx="6858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và</a:t>
            </a:r>
            <a:endParaRPr lang="en-US" sz="2800" dirty="0">
              <a:latin typeface="Times New Roman" pitchFamily="18" charset="0"/>
              <a:cs typeface="Times New Roman" pitchFamily="18" charset="0"/>
            </a:endParaRPr>
          </a:p>
        </p:txBody>
      </p:sp>
      <p:sp>
        <p:nvSpPr>
          <p:cNvPr id="26" name="TextBox 25"/>
          <p:cNvSpPr txBox="1"/>
          <p:nvPr/>
        </p:nvSpPr>
        <p:spPr>
          <a:xfrm>
            <a:off x="89704" y="4231635"/>
            <a:ext cx="5091895"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SA là hai đường thẳng chéo nhau</a:t>
            </a:r>
            <a:endParaRPr lang="en-US" sz="2800" dirty="0">
              <a:latin typeface="Times New Roman" pitchFamily="18" charset="0"/>
              <a:cs typeface="Times New Roman" pitchFamily="18" charset="0"/>
            </a:endParaRPr>
          </a:p>
        </p:txBody>
      </p:sp>
      <p:pic>
        <p:nvPicPr>
          <p:cNvPr id="22556" name="Picture 28"/>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181599" y="1352550"/>
            <a:ext cx="3927513" cy="3790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8" name="Smiley Face 27">
            <a:hlinkClick r:id="rId16" action="ppaction://hlinksldjump"/>
          </p:cNvPr>
          <p:cNvSpPr/>
          <p:nvPr/>
        </p:nvSpPr>
        <p:spPr>
          <a:xfrm>
            <a:off x="8382000" y="4493245"/>
            <a:ext cx="609600" cy="552724"/>
          </a:xfrm>
          <a:prstGeom prst="smileyFac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22736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WordArt 2"/>
          <p:cNvSpPr>
            <a:spLocks noChangeArrowheads="1" noChangeShapeType="1" noTextEdit="1"/>
          </p:cNvSpPr>
          <p:nvPr/>
        </p:nvSpPr>
        <p:spPr bwMode="auto">
          <a:xfrm>
            <a:off x="3581403" y="253713"/>
            <a:ext cx="2133594" cy="581025"/>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en-US" kern="10" smtClean="0">
                <a:ln w="9525">
                  <a:solidFill>
                    <a:schemeClr val="tx1"/>
                  </a:solidFill>
                  <a:round/>
                  <a:headEnd/>
                  <a:tailEnd/>
                </a:ln>
                <a:latin typeface="Times New Roman" panose="02020603050405020304" pitchFamily="18" charset="0"/>
                <a:cs typeface="Times New Roman" panose="02020603050405020304" pitchFamily="18" charset="0"/>
              </a:rPr>
              <a:t>BÀI 3</a:t>
            </a:r>
            <a:endParaRPr lang="en-US" kern="10" dirty="0">
              <a:ln w="9525">
                <a:solidFill>
                  <a:schemeClr val="tx1"/>
                </a:solidFill>
                <a:round/>
                <a:headEnd/>
                <a:tailEnd/>
              </a:ln>
              <a:latin typeface="Times New Roman" panose="02020603050405020304" pitchFamily="18" charset="0"/>
              <a:cs typeface="Times New Roman" panose="02020603050405020304" pitchFamily="18" charset="0"/>
            </a:endParaRPr>
          </a:p>
        </p:txBody>
      </p:sp>
      <p:sp>
        <p:nvSpPr>
          <p:cNvPr id="5" name="WordArt 3"/>
          <p:cNvSpPr>
            <a:spLocks noChangeArrowheads="1" noChangeShapeType="1" noTextEdit="1"/>
          </p:cNvSpPr>
          <p:nvPr/>
        </p:nvSpPr>
        <p:spPr bwMode="auto">
          <a:xfrm>
            <a:off x="1600200" y="591417"/>
            <a:ext cx="6248400" cy="112395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endParaRPr lang="en-US" kern="10" dirty="0">
              <a:solidFill>
                <a:srgbClr val="0000FF"/>
              </a:solidFill>
              <a:effectLst>
                <a:outerShdw dist="45791" dir="2021404" algn="ctr" rotWithShape="0">
                  <a:srgbClr val="B2B2B2">
                    <a:alpha val="80000"/>
                  </a:srgbClr>
                </a:outerShdw>
              </a:effectLst>
              <a:latin typeface="VNI-Times"/>
            </a:endParaRPr>
          </a:p>
        </p:txBody>
      </p:sp>
      <p:sp>
        <p:nvSpPr>
          <p:cNvPr id="6" name="Line 4"/>
          <p:cNvSpPr>
            <a:spLocks noChangeShapeType="1"/>
          </p:cNvSpPr>
          <p:nvPr/>
        </p:nvSpPr>
        <p:spPr bwMode="auto">
          <a:xfrm>
            <a:off x="1600200" y="1809750"/>
            <a:ext cx="6324600" cy="0"/>
          </a:xfrm>
          <a:prstGeom prst="line">
            <a:avLst/>
          </a:prstGeom>
          <a:noFill/>
          <a:ln w="762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 name="WordArt 5"/>
          <p:cNvSpPr>
            <a:spLocks noChangeArrowheads="1" noChangeShapeType="1" noTextEdit="1"/>
          </p:cNvSpPr>
          <p:nvPr/>
        </p:nvSpPr>
        <p:spPr bwMode="auto">
          <a:xfrm>
            <a:off x="2705100" y="1986397"/>
            <a:ext cx="4114800" cy="628650"/>
          </a:xfrm>
          <a:prstGeom prst="rect">
            <a:avLst/>
          </a:prstGeom>
        </p:spPr>
        <p:txBody>
          <a:bodyPr wrap="none" fromWordArt="1">
            <a:prstTxWarp prst="textPlain">
              <a:avLst>
                <a:gd name="adj" fmla="val 50000"/>
              </a:avLst>
            </a:prstTxWarp>
          </a:bodyPr>
          <a:lstStyle/>
          <a:p>
            <a:pPr algn="ctr"/>
            <a:r>
              <a:rPr lang="en-US" kern="10" spc="720" dirty="0">
                <a:ln w="9525">
                  <a:solidFill>
                    <a:schemeClr val="tx1"/>
                  </a:solidFill>
                  <a:round/>
                  <a:headEnd/>
                  <a:tailEnd/>
                </a:ln>
                <a:effectLst>
                  <a:outerShdw dist="45791" dir="3378596" algn="ctr" rotWithShape="0">
                    <a:srgbClr val="4D4D4D">
                      <a:alpha val="80000"/>
                    </a:srgbClr>
                  </a:outerShdw>
                </a:effectLst>
                <a:latin typeface="Times New Roman" panose="02020603050405020304" pitchFamily="18" charset="0"/>
                <a:cs typeface="Times New Roman" panose="02020603050405020304" pitchFamily="18" charset="0"/>
              </a:rPr>
              <a:t>SONG SONG</a:t>
            </a:r>
          </a:p>
        </p:txBody>
      </p:sp>
      <p:sp>
        <p:nvSpPr>
          <p:cNvPr id="8" name="AutoShape 6"/>
          <p:cNvSpPr>
            <a:spLocks noChangeArrowheads="1"/>
          </p:cNvSpPr>
          <p:nvPr/>
        </p:nvSpPr>
        <p:spPr bwMode="auto">
          <a:xfrm>
            <a:off x="495300" y="2705100"/>
            <a:ext cx="8458200" cy="2209800"/>
          </a:xfrm>
          <a:prstGeom prst="parallelogram">
            <a:avLst>
              <a:gd name="adj" fmla="val 95690"/>
            </a:avLst>
          </a:prstGeom>
          <a:solidFill>
            <a:srgbClr val="FF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TextBox 1"/>
          <p:cNvSpPr txBox="1"/>
          <p:nvPr/>
        </p:nvSpPr>
        <p:spPr>
          <a:xfrm>
            <a:off x="1828800" y="968683"/>
            <a:ext cx="5791200" cy="923330"/>
          </a:xfrm>
          <a:prstGeom prst="rect">
            <a:avLst/>
          </a:prstGeom>
          <a:noFill/>
        </p:spPr>
        <p:txBody>
          <a:bodyPr wrap="square" rtlCol="0">
            <a:spAutoFit/>
          </a:bodyPr>
          <a:lstStyle/>
          <a:p>
            <a:pPr algn="ctr"/>
            <a:r>
              <a:rPr lang="en-US" sz="5400" smtClean="0">
                <a:latin typeface="Times New Roman" panose="02020603050405020304" pitchFamily="18" charset="0"/>
                <a:cs typeface="Times New Roman" panose="02020603050405020304" pitchFamily="18" charset="0"/>
              </a:rPr>
              <a:t>ĐƯỜNG THẲNG</a:t>
            </a:r>
            <a:endParaRPr lang="en-US" sz="5400">
              <a:latin typeface="Times New Roman" panose="02020603050405020304" pitchFamily="18" charset="0"/>
              <a:cs typeface="Times New Roman" panose="02020603050405020304" pitchFamily="18" charset="0"/>
            </a:endParaRPr>
          </a:p>
        </p:txBody>
      </p:sp>
      <p:sp>
        <p:nvSpPr>
          <p:cNvPr id="3" name="TextBox 2"/>
          <p:cNvSpPr txBox="1"/>
          <p:nvPr/>
        </p:nvSpPr>
        <p:spPr>
          <a:xfrm>
            <a:off x="2057400" y="3256002"/>
            <a:ext cx="5181600" cy="1107996"/>
          </a:xfrm>
          <a:prstGeom prst="rect">
            <a:avLst/>
          </a:prstGeom>
          <a:noFill/>
        </p:spPr>
        <p:txBody>
          <a:bodyPr wrap="square" rtlCol="0">
            <a:spAutoFit/>
          </a:bodyPr>
          <a:lstStyle/>
          <a:p>
            <a:pPr algn="ctr"/>
            <a:r>
              <a:rPr lang="en-US" sz="6600" smtClean="0">
                <a:latin typeface="Times New Roman" panose="02020603050405020304" pitchFamily="18" charset="0"/>
                <a:cs typeface="Times New Roman" panose="02020603050405020304" pitchFamily="18" charset="0"/>
              </a:rPr>
              <a:t>MẶT PHẲNG</a:t>
            </a:r>
            <a:endParaRPr lang="en-US" sz="66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6247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lide(fromBottom)">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7"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anim calcmode="lin" valueType="num">
                                      <p:cBhvr>
                                        <p:cTn id="13" dur="1000" fill="hold"/>
                                        <p:tgtEl>
                                          <p:spTgt spid="8"/>
                                        </p:tgtEl>
                                        <p:attrNameLst>
                                          <p:attrName>ppt_x</p:attrName>
                                        </p:attrNameLst>
                                      </p:cBhvr>
                                      <p:tavLst>
                                        <p:tav tm="0">
                                          <p:val>
                                            <p:strVal val="#ppt_x"/>
                                          </p:val>
                                        </p:tav>
                                        <p:tav tm="100000">
                                          <p:val>
                                            <p:strVal val="#ppt_x"/>
                                          </p:val>
                                        </p:tav>
                                      </p:tavLst>
                                    </p:anim>
                                    <p:anim calcmode="lin" valueType="num">
                                      <p:cBhvr>
                                        <p:cTn id="14" dur="1000" fill="hold"/>
                                        <p:tgtEl>
                                          <p:spTgt spid="8"/>
                                        </p:tgtEl>
                                        <p:attrNameLst>
                                          <p:attrName>ppt_y</p:attrName>
                                        </p:attrNameLst>
                                      </p:cBhvr>
                                      <p:tavLst>
                                        <p:tav tm="0">
                                          <p:val>
                                            <p:strVal val="#ppt_y-.1"/>
                                          </p:val>
                                        </p:tav>
                                        <p:tav tm="100000">
                                          <p:val>
                                            <p:strVal val="#ppt_y"/>
                                          </p:val>
                                        </p:tav>
                                      </p:tavLst>
                                    </p:anim>
                                  </p:childTnLst>
                                </p:cTn>
                              </p:par>
                              <p:par>
                                <p:cTn id="15" presetID="37" presetClass="entr" presetSubtype="0" fill="hold" grpId="0" nodeType="withEffect" nodePh="1">
                                  <p:stCondLst>
                                    <p:cond delay="0"/>
                                  </p:stCondLst>
                                  <p:endCondLst>
                                    <p:cond evt="begin" delay="0">
                                      <p:tn val="15"/>
                                    </p:cond>
                                  </p:endCondLst>
                                  <p:childTnLst>
                                    <p:set>
                                      <p:cBhvr>
                                        <p:cTn id="16" dur="1" fill="hold">
                                          <p:stCondLst>
                                            <p:cond delay="0"/>
                                          </p:stCondLst>
                                        </p:cTn>
                                        <p:tgtEl>
                                          <p:spTgt spid="5"/>
                                        </p:tgtEl>
                                        <p:attrNameLst>
                                          <p:attrName>style.visibility</p:attrName>
                                        </p:attrNameLst>
                                      </p:cBhvr>
                                      <p:to>
                                        <p:strVal val="visible"/>
                                      </p:to>
                                    </p:set>
                                    <p:animEffect transition="in" filter="fade">
                                      <p:cBhvr>
                                        <p:cTn id="17" dur="1000"/>
                                        <p:tgtEl>
                                          <p:spTgt spid="5"/>
                                        </p:tgtEl>
                                      </p:cBhvr>
                                    </p:animEffect>
                                    <p:anim calcmode="lin" valueType="num">
                                      <p:cBhvr>
                                        <p:cTn id="18" dur="1000" fill="hold"/>
                                        <p:tgtEl>
                                          <p:spTgt spid="5"/>
                                        </p:tgtEl>
                                        <p:attrNameLst>
                                          <p:attrName>ppt_x</p:attrName>
                                        </p:attrNameLst>
                                      </p:cBhvr>
                                      <p:tavLst>
                                        <p:tav tm="0">
                                          <p:val>
                                            <p:strVal val="#ppt_x"/>
                                          </p:val>
                                        </p:tav>
                                        <p:tav tm="100000">
                                          <p:val>
                                            <p:strVal val="#ppt_x"/>
                                          </p:val>
                                        </p:tav>
                                      </p:tavLst>
                                    </p:anim>
                                    <p:anim calcmode="lin" valueType="num">
                                      <p:cBhvr>
                                        <p:cTn id="19" dur="900" decel="100000" fill="hold"/>
                                        <p:tgtEl>
                                          <p:spTgt spid="5"/>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par>
                                <p:cTn id="21" presetID="14" presetClass="entr" presetSubtype="10"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randombar(horizontal)">
                                      <p:cBhvr>
                                        <p:cTn id="23" dur="1000"/>
                                        <p:tgtEl>
                                          <p:spTgt spid="7"/>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dissolve">
                                      <p:cBhvr>
                                        <p:cTn id="26"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endParaRPr lang="en-US"/>
          </a:p>
        </p:txBody>
      </p:sp>
      <p:sp>
        <p:nvSpPr>
          <p:cNvPr id="28675" name="Rectangle 3"/>
          <p:cNvSpPr>
            <a:spLocks noGrp="1" noChangeArrowheads="1"/>
          </p:cNvSpPr>
          <p:nvPr>
            <p:ph type="body" idx="1"/>
          </p:nvPr>
        </p:nvSpPr>
        <p:spPr/>
        <p:txBody>
          <a:bodyPr/>
          <a:lstStyle/>
          <a:p>
            <a:endParaRPr lang="en-US"/>
          </a:p>
        </p:txBody>
      </p:sp>
      <p:pic>
        <p:nvPicPr>
          <p:cNvPr id="28676" name="Picture 4" descr="annual_bash_sl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5101829"/>
          </a:xfrm>
          <a:prstGeom prst="rect">
            <a:avLst/>
          </a:prstGeom>
          <a:noFill/>
          <a:effectLst>
            <a:outerShdw dist="107763" dir="2700000" algn="ctr" rotWithShape="0">
              <a:srgbClr val="4D4D4D">
                <a:alpha val="50000"/>
              </a:srgbClr>
            </a:outerShdw>
          </a:effectLst>
          <a:extLst>
            <a:ext uri="{909E8E84-426E-40DD-AFC4-6F175D3DCCD1}">
              <a14:hiddenFill xmlns:a14="http://schemas.microsoft.com/office/drawing/2010/main">
                <a:solidFill>
                  <a:srgbClr val="FFFFFF"/>
                </a:solidFill>
              </a14:hiddenFill>
            </a:ext>
          </a:extLst>
        </p:spPr>
      </p:pic>
      <p:sp>
        <p:nvSpPr>
          <p:cNvPr id="28677" name="WordArt 5"/>
          <p:cNvSpPr>
            <a:spLocks noChangeArrowheads="1" noChangeShapeType="1" noTextEdit="1"/>
          </p:cNvSpPr>
          <p:nvPr/>
        </p:nvSpPr>
        <p:spPr bwMode="auto">
          <a:xfrm>
            <a:off x="1187450" y="1329929"/>
            <a:ext cx="7202488" cy="1713309"/>
          </a:xfrm>
          <a:prstGeom prst="rect">
            <a:avLst/>
          </a:prstGeom>
        </p:spPr>
        <p:txBody>
          <a:bodyPr wrap="none" fromWordArt="1">
            <a:prstTxWarp prst="textPlain">
              <a:avLst>
                <a:gd name="adj" fmla="val 50000"/>
              </a:avLst>
            </a:prstTxWarp>
          </a:bodyPr>
          <a:lstStyle/>
          <a:p>
            <a:pPr algn="ctr"/>
            <a:r>
              <a:rPr lang="vi-VN" sz="3600" kern="10">
                <a:ln w="19050">
                  <a:solidFill>
                    <a:srgbClr val="99CCFF"/>
                  </a:solidFill>
                  <a:round/>
                  <a:headEnd/>
                  <a:tailEnd/>
                </a:ln>
                <a:solidFill>
                  <a:srgbClr val="0066CC"/>
                </a:solidFill>
                <a:effectLst>
                  <a:outerShdw dist="35921" dir="2700000" algn="ctr" rotWithShape="0">
                    <a:srgbClr val="990000"/>
                  </a:outerShdw>
                </a:effectLst>
                <a:latin typeface="Times New Roman"/>
                <a:cs typeface="Times New Roman"/>
              </a:rPr>
              <a:t>TIẾT HỌC ĐẾN ĐÂY LÀ KẾT THÚC </a:t>
            </a:r>
          </a:p>
          <a:p>
            <a:pPr algn="ctr"/>
            <a:r>
              <a:rPr lang="vi-VN" sz="3600" kern="10">
                <a:ln w="19050">
                  <a:solidFill>
                    <a:srgbClr val="99CCFF"/>
                  </a:solidFill>
                  <a:round/>
                  <a:headEnd/>
                  <a:tailEnd/>
                </a:ln>
                <a:solidFill>
                  <a:srgbClr val="0066CC"/>
                </a:solidFill>
                <a:effectLst>
                  <a:outerShdw dist="35921" dir="2700000" algn="ctr" rotWithShape="0">
                    <a:srgbClr val="990000"/>
                  </a:outerShdw>
                </a:effectLst>
                <a:latin typeface="Times New Roman"/>
                <a:cs typeface="Times New Roman"/>
              </a:rPr>
              <a:t>XIN CHÚC QUÝ THẦY CÔ VÀ CÁC EM HỌC SINH </a:t>
            </a:r>
          </a:p>
          <a:p>
            <a:pPr algn="ctr"/>
            <a:r>
              <a:rPr lang="vi-VN" sz="3600" kern="10">
                <a:ln w="19050">
                  <a:solidFill>
                    <a:srgbClr val="99CCFF"/>
                  </a:solidFill>
                  <a:round/>
                  <a:headEnd/>
                  <a:tailEnd/>
                </a:ln>
                <a:solidFill>
                  <a:srgbClr val="0066CC"/>
                </a:solidFill>
                <a:effectLst>
                  <a:outerShdw dist="35921" dir="2700000" algn="ctr" rotWithShape="0">
                    <a:srgbClr val="990000"/>
                  </a:outerShdw>
                </a:effectLst>
                <a:latin typeface="Times New Roman"/>
                <a:cs typeface="Times New Roman"/>
              </a:rPr>
              <a:t>MẠNH KHỎE, HẠNH PHÚC</a:t>
            </a:r>
            <a:endParaRPr lang="en-US" sz="3600" kern="10">
              <a:ln w="19050">
                <a:solidFill>
                  <a:srgbClr val="99CCFF"/>
                </a:solidFill>
                <a:round/>
                <a:headEnd/>
                <a:tailEnd/>
              </a:ln>
              <a:solidFill>
                <a:srgbClr val="0066CC"/>
              </a:solidFill>
              <a:effectLst>
                <a:outerShdw dist="35921" dir="2700000" algn="ctr" rotWithShape="0">
                  <a:srgbClr val="990000"/>
                </a:outerShdw>
              </a:effectLst>
              <a:latin typeface="Times New Roman"/>
              <a:cs typeface="Times New Roman"/>
            </a:endParaRPr>
          </a:p>
        </p:txBody>
      </p:sp>
      <p:pic>
        <p:nvPicPr>
          <p:cNvPr id="28678" name="Picture 6" descr="bd13738_"/>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3492500" y="3165873"/>
            <a:ext cx="2808288" cy="16740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79" name="Picture 7" descr="julklok4"/>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1" y="3921919"/>
            <a:ext cx="1749425" cy="9858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558246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272" fill="hold" nodeType="afterEffect">
                                  <p:stCondLst>
                                    <p:cond delay="0"/>
                                  </p:stCondLst>
                                  <p:childTnLst>
                                    <p:set>
                                      <p:cBhvr>
                                        <p:cTn id="6" dur="1" fill="hold">
                                          <p:stCondLst>
                                            <p:cond delay="0"/>
                                          </p:stCondLst>
                                        </p:cTn>
                                        <p:tgtEl>
                                          <p:spTgt spid="28679"/>
                                        </p:tgtEl>
                                        <p:attrNameLst>
                                          <p:attrName>style.visibility</p:attrName>
                                        </p:attrNameLst>
                                      </p:cBhvr>
                                      <p:to>
                                        <p:strVal val="visible"/>
                                      </p:to>
                                    </p:set>
                                    <p:anim calcmode="lin" valueType="num">
                                      <p:cBhvr>
                                        <p:cTn id="7" dur="500" fill="hold"/>
                                        <p:tgtEl>
                                          <p:spTgt spid="28679"/>
                                        </p:tgtEl>
                                        <p:attrNameLst>
                                          <p:attrName>ppt_w</p:attrName>
                                        </p:attrNameLst>
                                      </p:cBhvr>
                                      <p:tavLst>
                                        <p:tav tm="0">
                                          <p:val>
                                            <p:strVal val="2/3*#ppt_w"/>
                                          </p:val>
                                        </p:tav>
                                        <p:tav tm="100000">
                                          <p:val>
                                            <p:strVal val="#ppt_w"/>
                                          </p:val>
                                        </p:tav>
                                      </p:tavLst>
                                    </p:anim>
                                    <p:anim calcmode="lin" valueType="num">
                                      <p:cBhvr>
                                        <p:cTn id="8" dur="500" fill="hold"/>
                                        <p:tgtEl>
                                          <p:spTgt spid="28679"/>
                                        </p:tgtEl>
                                        <p:attrNameLst>
                                          <p:attrName>ppt_h</p:attrName>
                                        </p:attrNameLst>
                                      </p:cBhvr>
                                      <p:tavLst>
                                        <p:tav tm="0">
                                          <p:val>
                                            <p:strVal val="2/3*#ppt_h"/>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2"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6262255" y="1324161"/>
            <a:ext cx="0" cy="1665592"/>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5340925" y="3475579"/>
            <a:ext cx="304800" cy="477054"/>
          </a:xfrm>
          <a:prstGeom prst="rect">
            <a:avLst/>
          </a:prstGeom>
          <a:noFill/>
        </p:spPr>
        <p:txBody>
          <a:bodyPr wrap="square" rtlCol="0">
            <a:spAutoFit/>
          </a:bodyPr>
          <a:lstStyle/>
          <a:p>
            <a:r>
              <a:rPr lang="en-US" sz="2500" dirty="0" smtClean="0">
                <a:latin typeface="Times New Roman" pitchFamily="18" charset="0"/>
                <a:cs typeface="Times New Roman" pitchFamily="18" charset="0"/>
              </a:rPr>
              <a:t>A</a:t>
            </a:r>
          </a:p>
        </p:txBody>
      </p:sp>
      <p:sp>
        <p:nvSpPr>
          <p:cNvPr id="18" name="TextBox 17"/>
          <p:cNvSpPr txBox="1"/>
          <p:nvPr/>
        </p:nvSpPr>
        <p:spPr>
          <a:xfrm>
            <a:off x="7562850" y="3486150"/>
            <a:ext cx="304800" cy="477054"/>
          </a:xfrm>
          <a:prstGeom prst="rect">
            <a:avLst/>
          </a:prstGeom>
          <a:noFill/>
        </p:spPr>
        <p:txBody>
          <a:bodyPr wrap="square" rtlCol="0">
            <a:spAutoFit/>
          </a:bodyPr>
          <a:lstStyle/>
          <a:p>
            <a:r>
              <a:rPr lang="en-US" sz="2500" dirty="0">
                <a:latin typeface="Times New Roman" pitchFamily="18" charset="0"/>
                <a:cs typeface="Times New Roman" pitchFamily="18" charset="0"/>
              </a:rPr>
              <a:t>B</a:t>
            </a:r>
            <a:endParaRPr lang="en-US" sz="2500" dirty="0" smtClean="0">
              <a:latin typeface="Times New Roman" pitchFamily="18" charset="0"/>
              <a:cs typeface="Times New Roman" pitchFamily="18" charset="0"/>
            </a:endParaRPr>
          </a:p>
        </p:txBody>
      </p:sp>
      <p:sp>
        <p:nvSpPr>
          <p:cNvPr id="19" name="TextBox 18"/>
          <p:cNvSpPr txBox="1"/>
          <p:nvPr/>
        </p:nvSpPr>
        <p:spPr>
          <a:xfrm>
            <a:off x="8175910" y="2738468"/>
            <a:ext cx="304800" cy="477054"/>
          </a:xfrm>
          <a:prstGeom prst="rect">
            <a:avLst/>
          </a:prstGeom>
          <a:noFill/>
        </p:spPr>
        <p:txBody>
          <a:bodyPr wrap="square" rtlCol="0">
            <a:spAutoFit/>
          </a:bodyPr>
          <a:lstStyle/>
          <a:p>
            <a:r>
              <a:rPr lang="en-US" sz="2500" dirty="0">
                <a:latin typeface="Times New Roman" pitchFamily="18" charset="0"/>
                <a:cs typeface="Times New Roman" pitchFamily="18" charset="0"/>
              </a:rPr>
              <a:t>C</a:t>
            </a:r>
            <a:endParaRPr lang="en-US" sz="2500" dirty="0" smtClean="0">
              <a:latin typeface="Times New Roman" pitchFamily="18" charset="0"/>
              <a:cs typeface="Times New Roman" pitchFamily="18" charset="0"/>
            </a:endParaRPr>
          </a:p>
        </p:txBody>
      </p:sp>
      <p:sp>
        <p:nvSpPr>
          <p:cNvPr id="20" name="TextBox 19"/>
          <p:cNvSpPr txBox="1"/>
          <p:nvPr/>
        </p:nvSpPr>
        <p:spPr>
          <a:xfrm>
            <a:off x="5929741" y="2622467"/>
            <a:ext cx="304800" cy="477054"/>
          </a:xfrm>
          <a:prstGeom prst="rect">
            <a:avLst/>
          </a:prstGeom>
          <a:noFill/>
        </p:spPr>
        <p:txBody>
          <a:bodyPr wrap="square" rtlCol="0">
            <a:spAutoFit/>
          </a:bodyPr>
          <a:lstStyle/>
          <a:p>
            <a:r>
              <a:rPr lang="en-US" sz="2500" dirty="0">
                <a:latin typeface="Times New Roman" pitchFamily="18" charset="0"/>
                <a:cs typeface="Times New Roman" pitchFamily="18" charset="0"/>
              </a:rPr>
              <a:t>D</a:t>
            </a:r>
            <a:endParaRPr lang="en-US" sz="2500" dirty="0" smtClean="0">
              <a:latin typeface="Times New Roman" pitchFamily="18" charset="0"/>
              <a:cs typeface="Times New Roman" pitchFamily="18" charset="0"/>
            </a:endParaRPr>
          </a:p>
        </p:txBody>
      </p:sp>
      <p:sp>
        <p:nvSpPr>
          <p:cNvPr id="21" name="TextBox 20"/>
          <p:cNvSpPr txBox="1"/>
          <p:nvPr/>
        </p:nvSpPr>
        <p:spPr>
          <a:xfrm>
            <a:off x="5233550" y="1470597"/>
            <a:ext cx="609602" cy="477054"/>
          </a:xfrm>
          <a:prstGeom prst="rect">
            <a:avLst/>
          </a:prstGeom>
          <a:noFill/>
        </p:spPr>
        <p:txBody>
          <a:bodyPr wrap="square" rtlCol="0">
            <a:spAutoFit/>
          </a:bodyPr>
          <a:lstStyle/>
          <a:p>
            <a:r>
              <a:rPr lang="en-US" sz="2500" dirty="0" smtClean="0">
                <a:latin typeface="Times New Roman" pitchFamily="18" charset="0"/>
                <a:cs typeface="Times New Roman" pitchFamily="18" charset="0"/>
              </a:rPr>
              <a:t>A’</a:t>
            </a:r>
          </a:p>
        </p:txBody>
      </p:sp>
      <p:sp>
        <p:nvSpPr>
          <p:cNvPr id="22" name="TextBox 21"/>
          <p:cNvSpPr txBox="1"/>
          <p:nvPr/>
        </p:nvSpPr>
        <p:spPr>
          <a:xfrm>
            <a:off x="7523016" y="1679901"/>
            <a:ext cx="609602" cy="477054"/>
          </a:xfrm>
          <a:prstGeom prst="rect">
            <a:avLst/>
          </a:prstGeom>
          <a:noFill/>
        </p:spPr>
        <p:txBody>
          <a:bodyPr wrap="square" rtlCol="0">
            <a:spAutoFit/>
          </a:bodyPr>
          <a:lstStyle/>
          <a:p>
            <a:r>
              <a:rPr lang="en-US" sz="2500" dirty="0">
                <a:latin typeface="Times New Roman" pitchFamily="18" charset="0"/>
                <a:cs typeface="Times New Roman" pitchFamily="18" charset="0"/>
              </a:rPr>
              <a:t>B</a:t>
            </a:r>
            <a:r>
              <a:rPr lang="en-US" sz="2500" dirty="0" smtClean="0">
                <a:latin typeface="Times New Roman" pitchFamily="18" charset="0"/>
                <a:cs typeface="Times New Roman" pitchFamily="18" charset="0"/>
              </a:rPr>
              <a:t>’</a:t>
            </a:r>
          </a:p>
        </p:txBody>
      </p:sp>
      <p:sp>
        <p:nvSpPr>
          <p:cNvPr id="23" name="TextBox 22"/>
          <p:cNvSpPr txBox="1"/>
          <p:nvPr/>
        </p:nvSpPr>
        <p:spPr>
          <a:xfrm>
            <a:off x="7815691" y="874204"/>
            <a:ext cx="609602" cy="477054"/>
          </a:xfrm>
          <a:prstGeom prst="rect">
            <a:avLst/>
          </a:prstGeom>
          <a:noFill/>
        </p:spPr>
        <p:txBody>
          <a:bodyPr wrap="square" rtlCol="0">
            <a:spAutoFit/>
          </a:bodyPr>
          <a:lstStyle/>
          <a:p>
            <a:r>
              <a:rPr lang="en-US" sz="2500" dirty="0">
                <a:latin typeface="Times New Roman" pitchFamily="18" charset="0"/>
                <a:cs typeface="Times New Roman" pitchFamily="18" charset="0"/>
              </a:rPr>
              <a:t>C</a:t>
            </a:r>
            <a:r>
              <a:rPr lang="en-US" sz="2500" dirty="0" smtClean="0">
                <a:latin typeface="Times New Roman" pitchFamily="18" charset="0"/>
                <a:cs typeface="Times New Roman" pitchFamily="18" charset="0"/>
              </a:rPr>
              <a:t>’</a:t>
            </a:r>
          </a:p>
        </p:txBody>
      </p:sp>
      <p:sp>
        <p:nvSpPr>
          <p:cNvPr id="24" name="TextBox 23"/>
          <p:cNvSpPr txBox="1"/>
          <p:nvPr/>
        </p:nvSpPr>
        <p:spPr>
          <a:xfrm>
            <a:off x="5903765" y="901349"/>
            <a:ext cx="609602" cy="477054"/>
          </a:xfrm>
          <a:prstGeom prst="rect">
            <a:avLst/>
          </a:prstGeom>
          <a:noFill/>
        </p:spPr>
        <p:txBody>
          <a:bodyPr wrap="square" rtlCol="0">
            <a:spAutoFit/>
          </a:bodyPr>
          <a:lstStyle/>
          <a:p>
            <a:r>
              <a:rPr lang="en-US" sz="2500" dirty="0">
                <a:latin typeface="Times New Roman" pitchFamily="18" charset="0"/>
                <a:cs typeface="Times New Roman" pitchFamily="18" charset="0"/>
              </a:rPr>
              <a:t>D</a:t>
            </a:r>
            <a:r>
              <a:rPr lang="en-US" sz="2500" dirty="0" smtClean="0">
                <a:latin typeface="Times New Roman" pitchFamily="18" charset="0"/>
                <a:cs typeface="Times New Roman" pitchFamily="18" charset="0"/>
              </a:rPr>
              <a:t>’</a:t>
            </a:r>
          </a:p>
        </p:txBody>
      </p:sp>
      <p:sp>
        <p:nvSpPr>
          <p:cNvPr id="41" name="TextBox 40"/>
          <p:cNvSpPr txBox="1"/>
          <p:nvPr/>
        </p:nvSpPr>
        <p:spPr>
          <a:xfrm>
            <a:off x="135082" y="8659"/>
            <a:ext cx="4949534" cy="1938992"/>
          </a:xfrm>
          <a:prstGeom prst="rect">
            <a:avLst/>
          </a:prstGeom>
          <a:noFill/>
        </p:spPr>
        <p:txBody>
          <a:bodyPr wrap="square" rtlCol="0">
            <a:spAutoFit/>
          </a:bodyPr>
          <a:lstStyle/>
          <a:p>
            <a:r>
              <a:rPr lang="en-US" sz="3000" dirty="0" smtClean="0">
                <a:latin typeface="Times New Roman" pitchFamily="18" charset="0"/>
                <a:cs typeface="Times New Roman" pitchFamily="18" charset="0"/>
              </a:rPr>
              <a:t>Nhận xét gì về số điểm chung giữa các đường thẳng đi qua các cạnh AB; AA’; B’C’ với </a:t>
            </a:r>
          </a:p>
          <a:p>
            <a:r>
              <a:rPr lang="en-US" sz="3000" dirty="0" smtClean="0">
                <a:latin typeface="Times New Roman" pitchFamily="18" charset="0"/>
                <a:cs typeface="Times New Roman" pitchFamily="18" charset="0"/>
              </a:rPr>
              <a:t>(ABCD)?</a:t>
            </a:r>
            <a:endParaRPr lang="en-US" sz="3000" dirty="0">
              <a:latin typeface="Times New Roman" pitchFamily="18" charset="0"/>
              <a:cs typeface="Times New Roman" pitchFamily="18" charset="0"/>
            </a:endParaRPr>
          </a:p>
        </p:txBody>
      </p:sp>
      <p:sp>
        <p:nvSpPr>
          <p:cNvPr id="2" name="Parallelogram 1"/>
          <p:cNvSpPr/>
          <p:nvPr/>
        </p:nvSpPr>
        <p:spPr>
          <a:xfrm>
            <a:off x="5671702" y="3020164"/>
            <a:ext cx="2504208" cy="578427"/>
          </a:xfrm>
          <a:prstGeom prst="parallelogram">
            <a:avLst>
              <a:gd name="adj" fmla="val 97866"/>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ube 2"/>
          <p:cNvSpPr/>
          <p:nvPr/>
        </p:nvSpPr>
        <p:spPr>
          <a:xfrm>
            <a:off x="5694219" y="1288023"/>
            <a:ext cx="2459183" cy="2320854"/>
          </a:xfrm>
          <a:prstGeom prst="cub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cxnSp>
        <p:nvCxnSpPr>
          <p:cNvPr id="7" name="Straight Connector 6"/>
          <p:cNvCxnSpPr/>
          <p:nvPr/>
        </p:nvCxnSpPr>
        <p:spPr>
          <a:xfrm flipH="1">
            <a:off x="5694217" y="3020163"/>
            <a:ext cx="568039" cy="588714"/>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6262256" y="3011506"/>
            <a:ext cx="1891142" cy="8659"/>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043053" y="3608877"/>
            <a:ext cx="3396094" cy="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5694216" y="1470599"/>
            <a:ext cx="0" cy="2625153"/>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flipH="1">
            <a:off x="7192238" y="1112733"/>
            <a:ext cx="1136072" cy="1134341"/>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1921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down)">
                                      <p:cBhvr>
                                        <p:cTn id="7" dur="500"/>
                                        <p:tgtEl>
                                          <p:spTgt spid="21"/>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wipe(down)">
                                      <p:cBhvr>
                                        <p:cTn id="10" dur="500"/>
                                        <p:tgtEl>
                                          <p:spTgt spid="24"/>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23"/>
                                        </p:tgtEl>
                                        <p:attrNameLst>
                                          <p:attrName>style.visibility</p:attrName>
                                        </p:attrNameLst>
                                      </p:cBhvr>
                                      <p:to>
                                        <p:strVal val="visible"/>
                                      </p:to>
                                    </p:set>
                                    <p:animEffect transition="in" filter="wipe(down)">
                                      <p:cBhvr>
                                        <p:cTn id="13" dur="500"/>
                                        <p:tgtEl>
                                          <p:spTgt spid="23"/>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22"/>
                                        </p:tgtEl>
                                        <p:attrNameLst>
                                          <p:attrName>style.visibility</p:attrName>
                                        </p:attrNameLst>
                                      </p:cBhvr>
                                      <p:to>
                                        <p:strVal val="visible"/>
                                      </p:to>
                                    </p:set>
                                    <p:animEffect transition="in" filter="wipe(down)">
                                      <p:cBhvr>
                                        <p:cTn id="16" dur="500"/>
                                        <p:tgtEl>
                                          <p:spTgt spid="22"/>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wipe(down)">
                                      <p:cBhvr>
                                        <p:cTn id="19" dur="500"/>
                                        <p:tgtEl>
                                          <p:spTgt spid="3"/>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wipe(down)">
                                      <p:cBhvr>
                                        <p:cTn id="22" dur="500"/>
                                        <p:tgtEl>
                                          <p:spTgt spid="17"/>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wipe(down)">
                                      <p:cBhvr>
                                        <p:cTn id="25" dur="500"/>
                                        <p:tgtEl>
                                          <p:spTgt spid="20"/>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wipe(down)">
                                      <p:cBhvr>
                                        <p:cTn id="28" dur="500"/>
                                        <p:tgtEl>
                                          <p:spTgt spid="18"/>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wipe(down)">
                                      <p:cBhvr>
                                        <p:cTn id="31" dur="500"/>
                                        <p:tgtEl>
                                          <p:spTgt spid="19"/>
                                        </p:tgtEl>
                                      </p:cBhvr>
                                    </p:animEffect>
                                  </p:childTnLst>
                                </p:cTn>
                              </p:par>
                              <p:par>
                                <p:cTn id="32" presetID="22" presetClass="entr" presetSubtype="4" fill="hold" nodeType="with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wipe(down)">
                                      <p:cBhvr>
                                        <p:cTn id="34" dur="500"/>
                                        <p:tgtEl>
                                          <p:spTgt spid="10"/>
                                        </p:tgtEl>
                                      </p:cBhvr>
                                    </p:animEffect>
                                  </p:childTnLst>
                                </p:cTn>
                              </p:par>
                              <p:par>
                                <p:cTn id="35" presetID="22" presetClass="entr" presetSubtype="4" fill="hold" nodeType="with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wipe(down)">
                                      <p:cBhvr>
                                        <p:cTn id="37" dur="500"/>
                                        <p:tgtEl>
                                          <p:spTgt spid="7"/>
                                        </p:tgtEl>
                                      </p:cBhvr>
                                    </p:animEffect>
                                  </p:childTnLst>
                                </p:cTn>
                              </p:par>
                              <p:par>
                                <p:cTn id="38" presetID="22" presetClass="entr" presetSubtype="4" fill="hold" nodeType="withEffect">
                                  <p:stCondLst>
                                    <p:cond delay="0"/>
                                  </p:stCondLst>
                                  <p:childTnLst>
                                    <p:set>
                                      <p:cBhvr>
                                        <p:cTn id="39" dur="1" fill="hold">
                                          <p:stCondLst>
                                            <p:cond delay="0"/>
                                          </p:stCondLst>
                                        </p:cTn>
                                        <p:tgtEl>
                                          <p:spTgt spid="6"/>
                                        </p:tgtEl>
                                        <p:attrNameLst>
                                          <p:attrName>style.visibility</p:attrName>
                                        </p:attrNameLst>
                                      </p:cBhvr>
                                      <p:to>
                                        <p:strVal val="visible"/>
                                      </p:to>
                                    </p:set>
                                    <p:animEffect transition="in" filter="wipe(down)">
                                      <p:cBhvr>
                                        <p:cTn id="40" dur="500"/>
                                        <p:tgtEl>
                                          <p:spTgt spid="6"/>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4" fill="hold" grpId="0" nodeType="clickEffect">
                                  <p:stCondLst>
                                    <p:cond delay="0"/>
                                  </p:stCondLst>
                                  <p:childTnLst>
                                    <p:set>
                                      <p:cBhvr>
                                        <p:cTn id="44" dur="1" fill="hold">
                                          <p:stCondLst>
                                            <p:cond delay="0"/>
                                          </p:stCondLst>
                                        </p:cTn>
                                        <p:tgtEl>
                                          <p:spTgt spid="41"/>
                                        </p:tgtEl>
                                        <p:attrNameLst>
                                          <p:attrName>style.visibility</p:attrName>
                                        </p:attrNameLst>
                                      </p:cBhvr>
                                      <p:to>
                                        <p:strVal val="visible"/>
                                      </p:to>
                                    </p:set>
                                    <p:animEffect transition="in" filter="wipe(down)">
                                      <p:cBhvr>
                                        <p:cTn id="45" dur="500"/>
                                        <p:tgtEl>
                                          <p:spTgt spid="41"/>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4" fill="hold" grpId="0" nodeType="clickEffect">
                                  <p:stCondLst>
                                    <p:cond delay="0"/>
                                  </p:stCondLst>
                                  <p:childTnLst>
                                    <p:set>
                                      <p:cBhvr>
                                        <p:cTn id="49" dur="1" fill="hold">
                                          <p:stCondLst>
                                            <p:cond delay="0"/>
                                          </p:stCondLst>
                                        </p:cTn>
                                        <p:tgtEl>
                                          <p:spTgt spid="2"/>
                                        </p:tgtEl>
                                        <p:attrNameLst>
                                          <p:attrName>style.visibility</p:attrName>
                                        </p:attrNameLst>
                                      </p:cBhvr>
                                      <p:to>
                                        <p:strVal val="visible"/>
                                      </p:to>
                                    </p:set>
                                    <p:animEffect transition="in" filter="wipe(down)">
                                      <p:cBhvr>
                                        <p:cTn id="50" dur="500"/>
                                        <p:tgtEl>
                                          <p:spTgt spid="2"/>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4" fill="hold" nodeType="click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wipe(down)">
                                      <p:cBhvr>
                                        <p:cTn id="55" dur="500"/>
                                        <p:tgtEl>
                                          <p:spTgt spid="43"/>
                                        </p:tgtEl>
                                      </p:cBhvr>
                                    </p:animEffect>
                                  </p:childTnLst>
                                </p:cTn>
                              </p:par>
                            </p:childTnLst>
                          </p:cTn>
                        </p:par>
                      </p:childTnLst>
                    </p:cTn>
                  </p:par>
                  <p:par>
                    <p:cTn id="56" fill="hold">
                      <p:stCondLst>
                        <p:cond delay="indefinite"/>
                      </p:stCondLst>
                      <p:childTnLst>
                        <p:par>
                          <p:cTn id="57" fill="hold">
                            <p:stCondLst>
                              <p:cond delay="0"/>
                            </p:stCondLst>
                            <p:childTnLst>
                              <p:par>
                                <p:cTn id="58" presetID="42" presetClass="exit" presetSubtype="0" fill="hold" nodeType="clickEffect">
                                  <p:stCondLst>
                                    <p:cond delay="0"/>
                                  </p:stCondLst>
                                  <p:childTnLst>
                                    <p:animEffect transition="out" filter="fade">
                                      <p:cBhvr>
                                        <p:cTn id="59" dur="1000"/>
                                        <p:tgtEl>
                                          <p:spTgt spid="43"/>
                                        </p:tgtEl>
                                      </p:cBhvr>
                                    </p:animEffect>
                                    <p:anim calcmode="lin" valueType="num">
                                      <p:cBhvr>
                                        <p:cTn id="60" dur="1000"/>
                                        <p:tgtEl>
                                          <p:spTgt spid="43"/>
                                        </p:tgtEl>
                                        <p:attrNameLst>
                                          <p:attrName>ppt_x</p:attrName>
                                        </p:attrNameLst>
                                      </p:cBhvr>
                                      <p:tavLst>
                                        <p:tav tm="0">
                                          <p:val>
                                            <p:strVal val="ppt_x"/>
                                          </p:val>
                                        </p:tav>
                                        <p:tav tm="100000">
                                          <p:val>
                                            <p:strVal val="ppt_x"/>
                                          </p:val>
                                        </p:tav>
                                      </p:tavLst>
                                    </p:anim>
                                    <p:anim calcmode="lin" valueType="num">
                                      <p:cBhvr>
                                        <p:cTn id="61" dur="1000"/>
                                        <p:tgtEl>
                                          <p:spTgt spid="43"/>
                                        </p:tgtEl>
                                        <p:attrNameLst>
                                          <p:attrName>ppt_y</p:attrName>
                                        </p:attrNameLst>
                                      </p:cBhvr>
                                      <p:tavLst>
                                        <p:tav tm="0">
                                          <p:val>
                                            <p:strVal val="ppt_y"/>
                                          </p:val>
                                        </p:tav>
                                        <p:tav tm="100000">
                                          <p:val>
                                            <p:strVal val="ppt_y+.1"/>
                                          </p:val>
                                        </p:tav>
                                      </p:tavLst>
                                    </p:anim>
                                    <p:set>
                                      <p:cBhvr>
                                        <p:cTn id="62" dur="1" fill="hold">
                                          <p:stCondLst>
                                            <p:cond delay="999"/>
                                          </p:stCondLst>
                                        </p:cTn>
                                        <p:tgtEl>
                                          <p:spTgt spid="43"/>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nodeType="clickEffect">
                                  <p:stCondLst>
                                    <p:cond delay="0"/>
                                  </p:stCondLst>
                                  <p:childTnLst>
                                    <p:set>
                                      <p:cBhvr>
                                        <p:cTn id="66" dur="1" fill="hold">
                                          <p:stCondLst>
                                            <p:cond delay="0"/>
                                          </p:stCondLst>
                                        </p:cTn>
                                        <p:tgtEl>
                                          <p:spTgt spid="38"/>
                                        </p:tgtEl>
                                        <p:attrNameLst>
                                          <p:attrName>style.visibility</p:attrName>
                                        </p:attrNameLst>
                                      </p:cBhvr>
                                      <p:to>
                                        <p:strVal val="visible"/>
                                      </p:to>
                                    </p:set>
                                    <p:animEffect transition="in" filter="wipe(down)">
                                      <p:cBhvr>
                                        <p:cTn id="67" dur="500"/>
                                        <p:tgtEl>
                                          <p:spTgt spid="38"/>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xit" presetSubtype="0" fill="hold" nodeType="clickEffect">
                                  <p:stCondLst>
                                    <p:cond delay="0"/>
                                  </p:stCondLst>
                                  <p:childTnLst>
                                    <p:animEffect transition="out" filter="fade">
                                      <p:cBhvr>
                                        <p:cTn id="71" dur="500"/>
                                        <p:tgtEl>
                                          <p:spTgt spid="38"/>
                                        </p:tgtEl>
                                      </p:cBhvr>
                                    </p:animEffect>
                                    <p:set>
                                      <p:cBhvr>
                                        <p:cTn id="72" dur="1" fill="hold">
                                          <p:stCondLst>
                                            <p:cond delay="499"/>
                                          </p:stCondLst>
                                        </p:cTn>
                                        <p:tgtEl>
                                          <p:spTgt spid="38"/>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22" presetClass="entr" presetSubtype="4" fill="hold" nodeType="clickEffect">
                                  <p:stCondLst>
                                    <p:cond delay="0"/>
                                  </p:stCondLst>
                                  <p:childTnLst>
                                    <p:set>
                                      <p:cBhvr>
                                        <p:cTn id="76" dur="1" fill="hold">
                                          <p:stCondLst>
                                            <p:cond delay="0"/>
                                          </p:stCondLst>
                                        </p:cTn>
                                        <p:tgtEl>
                                          <p:spTgt spid="34"/>
                                        </p:tgtEl>
                                        <p:attrNameLst>
                                          <p:attrName>style.visibility</p:attrName>
                                        </p:attrNameLst>
                                      </p:cBhvr>
                                      <p:to>
                                        <p:strVal val="visible"/>
                                      </p:to>
                                    </p:set>
                                    <p:animEffect transition="in" filter="wipe(down)">
                                      <p:cBhvr>
                                        <p:cTn id="77" dur="500"/>
                                        <p:tgtEl>
                                          <p:spTgt spid="34"/>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xit" presetSubtype="0" fill="hold" nodeType="clickEffect">
                                  <p:stCondLst>
                                    <p:cond delay="0"/>
                                  </p:stCondLst>
                                  <p:childTnLst>
                                    <p:animEffect transition="out" filter="fade">
                                      <p:cBhvr>
                                        <p:cTn id="81" dur="500"/>
                                        <p:tgtEl>
                                          <p:spTgt spid="34"/>
                                        </p:tgtEl>
                                      </p:cBhvr>
                                    </p:animEffect>
                                    <p:set>
                                      <p:cBhvr>
                                        <p:cTn id="82" dur="1" fill="hold">
                                          <p:stCondLst>
                                            <p:cond delay="499"/>
                                          </p:stCondLst>
                                        </p:cTn>
                                        <p:tgtEl>
                                          <p:spTgt spid="3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P spid="19" grpId="0"/>
      <p:bldP spid="20" grpId="0"/>
      <p:bldP spid="21" grpId="0"/>
      <p:bldP spid="22" grpId="0"/>
      <p:bldP spid="23" grpId="0"/>
      <p:bldP spid="24" grpId="0"/>
      <p:bldP spid="41" grpId="0"/>
      <p:bldP spid="2" grpId="0" animBg="1"/>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3"/>
            <a:ext cx="9372600" cy="461665"/>
          </a:xfrm>
          <a:prstGeom prst="rect">
            <a:avLst/>
          </a:prstGeom>
          <a:noFill/>
        </p:spPr>
        <p:txBody>
          <a:bodyPr wrap="square" rtlCol="0">
            <a:spAutoFit/>
          </a:bodyPr>
          <a:lstStyle/>
          <a:p>
            <a:r>
              <a:rPr lang="en-US" sz="2400" b="1" dirty="0" smtClean="0">
                <a:solidFill>
                  <a:srgbClr val="00B050"/>
                </a:solidFill>
                <a:latin typeface="Times New Roman" pitchFamily="18" charset="0"/>
                <a:cs typeface="Times New Roman" pitchFamily="18" charset="0"/>
              </a:rPr>
              <a:t>I. VỊ TRÍ TƯƠNG ĐỐI CỦA ĐƯỜNG THẲNG VÀ MẶT PHẲNG</a:t>
            </a:r>
            <a:endParaRPr lang="en-US" sz="2400" b="1" dirty="0">
              <a:solidFill>
                <a:srgbClr val="00B050"/>
              </a:solidFill>
              <a:latin typeface="Times New Roman" pitchFamily="18" charset="0"/>
              <a:cs typeface="Times New Roman" pitchFamily="18" charset="0"/>
            </a:endParaRPr>
          </a:p>
        </p:txBody>
      </p:sp>
      <p:sp>
        <p:nvSpPr>
          <p:cNvPr id="5" name="TextBox 4"/>
          <p:cNvSpPr txBox="1"/>
          <p:nvPr/>
        </p:nvSpPr>
        <p:spPr>
          <a:xfrm>
            <a:off x="0" y="730829"/>
            <a:ext cx="3048000" cy="1200329"/>
          </a:xfrm>
          <a:prstGeom prst="rect">
            <a:avLst/>
          </a:prstGeom>
          <a:noFill/>
        </p:spPr>
        <p:txBody>
          <a:bodyPr wrap="square" rtlCol="0">
            <a:spAutoFit/>
          </a:bodyPr>
          <a:lstStyle/>
          <a:p>
            <a:r>
              <a:rPr lang="en-US" sz="2400" dirty="0" smtClean="0">
                <a:solidFill>
                  <a:schemeClr val="accent6">
                    <a:lumMod val="75000"/>
                  </a:schemeClr>
                </a:solidFill>
                <a:latin typeface="Times New Roman" pitchFamily="18" charset="0"/>
                <a:cs typeface="Times New Roman" pitchFamily="18" charset="0"/>
              </a:rPr>
              <a:t>Trường hợp 1: </a:t>
            </a:r>
            <a:r>
              <a:rPr lang="en-US" sz="2400" dirty="0" smtClean="0">
                <a:latin typeface="Times New Roman" pitchFamily="18" charset="0"/>
                <a:cs typeface="Times New Roman" pitchFamily="18" charset="0"/>
              </a:rPr>
              <a:t>d song song với (P) hay (P) song song với d</a:t>
            </a:r>
            <a:endParaRPr lang="en-US" sz="2400" dirty="0">
              <a:latin typeface="Times New Roman" pitchFamily="18" charset="0"/>
              <a:cs typeface="Times New Roman" pitchFamily="18" charset="0"/>
            </a:endParaRPr>
          </a:p>
        </p:txBody>
      </p:sp>
      <p:sp>
        <p:nvSpPr>
          <p:cNvPr id="7" name="TextBox 6"/>
          <p:cNvSpPr txBox="1"/>
          <p:nvPr/>
        </p:nvSpPr>
        <p:spPr>
          <a:xfrm>
            <a:off x="-76200" y="2362340"/>
            <a:ext cx="3048000" cy="830997"/>
          </a:xfrm>
          <a:prstGeom prst="rect">
            <a:avLst/>
          </a:prstGeom>
          <a:noFill/>
        </p:spPr>
        <p:txBody>
          <a:bodyPr wrap="square" rtlCol="0">
            <a:spAutoFit/>
          </a:bodyPr>
          <a:lstStyle/>
          <a:p>
            <a:r>
              <a:rPr lang="en-US" sz="2400" dirty="0" smtClean="0">
                <a:solidFill>
                  <a:schemeClr val="accent6">
                    <a:lumMod val="75000"/>
                  </a:schemeClr>
                </a:solidFill>
                <a:latin typeface="Times New Roman" pitchFamily="18" charset="0"/>
                <a:cs typeface="Times New Roman" pitchFamily="18" charset="0"/>
              </a:rPr>
              <a:t>Trường hợp 2: </a:t>
            </a:r>
            <a:r>
              <a:rPr lang="en-US" sz="2400" dirty="0" smtClean="0">
                <a:latin typeface="Times New Roman" pitchFamily="18" charset="0"/>
                <a:cs typeface="Times New Roman" pitchFamily="18" charset="0"/>
              </a:rPr>
              <a:t>d và (P) cắt nhau tại điểm M</a:t>
            </a:r>
            <a:endParaRPr lang="en-US" sz="2400" dirty="0">
              <a:latin typeface="Times New Roman" pitchFamily="18" charset="0"/>
              <a:cs typeface="Times New Roman" pitchFamily="18" charset="0"/>
            </a:endParaRPr>
          </a:p>
        </p:txBody>
      </p:sp>
      <p:sp>
        <p:nvSpPr>
          <p:cNvPr id="8" name="TextBox 7"/>
          <p:cNvSpPr txBox="1"/>
          <p:nvPr/>
        </p:nvSpPr>
        <p:spPr>
          <a:xfrm>
            <a:off x="15758" y="3604052"/>
            <a:ext cx="2701636" cy="1200329"/>
          </a:xfrm>
          <a:prstGeom prst="rect">
            <a:avLst/>
          </a:prstGeom>
          <a:noFill/>
        </p:spPr>
        <p:txBody>
          <a:bodyPr wrap="square" rtlCol="0">
            <a:spAutoFit/>
          </a:bodyPr>
          <a:lstStyle/>
          <a:p>
            <a:r>
              <a:rPr lang="en-US" sz="2400" dirty="0" smtClean="0">
                <a:solidFill>
                  <a:schemeClr val="accent6">
                    <a:lumMod val="75000"/>
                  </a:schemeClr>
                </a:solidFill>
                <a:latin typeface="Times New Roman" pitchFamily="18" charset="0"/>
                <a:cs typeface="Times New Roman" pitchFamily="18" charset="0"/>
              </a:rPr>
              <a:t>Trường hợp 3: </a:t>
            </a:r>
            <a:r>
              <a:rPr lang="en-US" sz="2400" dirty="0" smtClean="0">
                <a:latin typeface="Times New Roman" pitchFamily="18" charset="0"/>
                <a:cs typeface="Times New Roman" pitchFamily="18" charset="0"/>
              </a:rPr>
              <a:t>d nằm trong (P) hay </a:t>
            </a:r>
          </a:p>
          <a:p>
            <a:r>
              <a:rPr lang="en-US" sz="2400" dirty="0" smtClean="0">
                <a:latin typeface="Times New Roman" pitchFamily="18" charset="0"/>
                <a:cs typeface="Times New Roman" pitchFamily="18" charset="0"/>
              </a:rPr>
              <a:t>(P) chứa d</a:t>
            </a:r>
            <a:endParaRPr lang="en-US" sz="2400"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5107" y="442815"/>
            <a:ext cx="3438525" cy="1676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39069" y="1944233"/>
            <a:ext cx="3545558" cy="23728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3"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73937" y="3815890"/>
            <a:ext cx="3980863" cy="1269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6705600" y="590550"/>
            <a:ext cx="18288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Kí hiệu:</a:t>
            </a:r>
            <a:endParaRPr lang="en-US" sz="2800" dirty="0">
              <a:latin typeface="Times New Roman" pitchFamily="18" charset="0"/>
              <a:cs typeface="Times New Roman" pitchFamily="18" charset="0"/>
            </a:endParaRPr>
          </a:p>
        </p:txBody>
      </p:sp>
      <p:graphicFrame>
        <p:nvGraphicFramePr>
          <p:cNvPr id="10" name="Object 9"/>
          <p:cNvGraphicFramePr>
            <a:graphicFrameLocks noChangeAspect="1"/>
          </p:cNvGraphicFramePr>
          <p:nvPr>
            <p:extLst>
              <p:ext uri="{D42A27DB-BD31-4B8C-83A1-F6EECF244321}">
                <p14:modId xmlns:p14="http://schemas.microsoft.com/office/powerpoint/2010/main" val="1893130854"/>
              </p:ext>
            </p:extLst>
          </p:nvPr>
        </p:nvGraphicFramePr>
        <p:xfrm>
          <a:off x="5966127" y="1138183"/>
          <a:ext cx="3048000" cy="482600"/>
        </p:xfrm>
        <a:graphic>
          <a:graphicData uri="http://schemas.openxmlformats.org/presentationml/2006/ole">
            <mc:AlternateContent xmlns:mc="http://schemas.openxmlformats.org/markup-compatibility/2006">
              <mc:Choice xmlns:v="urn:schemas-microsoft-com:vml" Requires="v">
                <p:oleObj spid="_x0000_s2346" name="Equation" r:id="rId6" imgW="3047760" imgH="482400" progId="Equation.DSMT4">
                  <p:embed/>
                </p:oleObj>
              </mc:Choice>
              <mc:Fallback>
                <p:oleObj name="Equation" r:id="rId6" imgW="3047760" imgH="482400" progId="Equation.DSMT4">
                  <p:embed/>
                  <p:pic>
                    <p:nvPicPr>
                      <p:cNvPr id="0" name=""/>
                      <p:cNvPicPr/>
                      <p:nvPr/>
                    </p:nvPicPr>
                    <p:blipFill>
                      <a:blip r:embed="rId7"/>
                      <a:stretch>
                        <a:fillRect/>
                      </a:stretch>
                    </p:blipFill>
                    <p:spPr>
                      <a:xfrm>
                        <a:off x="5966127" y="1138183"/>
                        <a:ext cx="3048000" cy="482600"/>
                      </a:xfrm>
                      <a:prstGeom prst="rect">
                        <a:avLst/>
                      </a:prstGeom>
                    </p:spPr>
                  </p:pic>
                </p:oleObj>
              </mc:Fallback>
            </mc:AlternateContent>
          </a:graphicData>
        </a:graphic>
      </p:graphicFrame>
      <p:sp>
        <p:nvSpPr>
          <p:cNvPr id="15" name="TextBox 14"/>
          <p:cNvSpPr txBox="1"/>
          <p:nvPr/>
        </p:nvSpPr>
        <p:spPr>
          <a:xfrm>
            <a:off x="6575727" y="3604049"/>
            <a:ext cx="18288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Kí hiệu:</a:t>
            </a:r>
            <a:endParaRPr lang="en-US" sz="2800" dirty="0">
              <a:latin typeface="Times New Roman" pitchFamily="18" charset="0"/>
              <a:cs typeface="Times New Roman" pitchFamily="18" charset="0"/>
            </a:endParaRPr>
          </a:p>
        </p:txBody>
      </p:sp>
      <p:graphicFrame>
        <p:nvGraphicFramePr>
          <p:cNvPr id="11" name="Object 10"/>
          <p:cNvGraphicFramePr>
            <a:graphicFrameLocks noChangeAspect="1"/>
          </p:cNvGraphicFramePr>
          <p:nvPr>
            <p:extLst>
              <p:ext uri="{D42A27DB-BD31-4B8C-83A1-F6EECF244321}">
                <p14:modId xmlns:p14="http://schemas.microsoft.com/office/powerpoint/2010/main" val="1221513615"/>
              </p:ext>
            </p:extLst>
          </p:nvPr>
        </p:nvGraphicFramePr>
        <p:xfrm>
          <a:off x="6314209" y="2424934"/>
          <a:ext cx="2819400" cy="1116884"/>
        </p:xfrm>
        <a:graphic>
          <a:graphicData uri="http://schemas.openxmlformats.org/presentationml/2006/ole">
            <mc:AlternateContent xmlns:mc="http://schemas.openxmlformats.org/markup-compatibility/2006">
              <mc:Choice xmlns:v="urn:schemas-microsoft-com:vml" Requires="v">
                <p:oleObj spid="_x0000_s2347" name="Equation" r:id="rId8" imgW="2819160" imgH="1015920" progId="Equation.DSMT4">
                  <p:embed/>
                </p:oleObj>
              </mc:Choice>
              <mc:Fallback>
                <p:oleObj name="Equation" r:id="rId8" imgW="2819160" imgH="1015920" progId="Equation.DSMT4">
                  <p:embed/>
                  <p:pic>
                    <p:nvPicPr>
                      <p:cNvPr id="0" name="Object 9"/>
                      <p:cNvPicPr>
                        <a:picLocks noChangeAspect="1" noChangeArrowheads="1"/>
                      </p:cNvPicPr>
                      <p:nvPr/>
                    </p:nvPicPr>
                    <p:blipFill>
                      <a:blip r:embed="rId9"/>
                      <a:srcRect/>
                      <a:stretch>
                        <a:fillRect/>
                      </a:stretch>
                    </p:blipFill>
                    <p:spPr bwMode="auto">
                      <a:xfrm>
                        <a:off x="6314209" y="2424934"/>
                        <a:ext cx="2819400" cy="1116884"/>
                      </a:xfrm>
                      <a:prstGeom prst="rect">
                        <a:avLst/>
                      </a:prstGeom>
                      <a:noFill/>
                      <a:ln>
                        <a:noFill/>
                      </a:ln>
                    </p:spPr>
                  </p:pic>
                </p:oleObj>
              </mc:Fallback>
            </mc:AlternateContent>
          </a:graphicData>
        </a:graphic>
      </p:graphicFrame>
      <p:sp>
        <p:nvSpPr>
          <p:cNvPr id="17" name="TextBox 16"/>
          <p:cNvSpPr txBox="1"/>
          <p:nvPr/>
        </p:nvSpPr>
        <p:spPr>
          <a:xfrm>
            <a:off x="6575727" y="1931155"/>
            <a:ext cx="18288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Kí hiệu:</a:t>
            </a:r>
            <a:endParaRPr lang="en-US" sz="2800" dirty="0">
              <a:latin typeface="Times New Roman" pitchFamily="18" charset="0"/>
              <a:cs typeface="Times New Roman" pitchFamily="18" charset="0"/>
            </a:endParaRPr>
          </a:p>
        </p:txBody>
      </p:sp>
      <p:graphicFrame>
        <p:nvGraphicFramePr>
          <p:cNvPr id="12" name="Object 11"/>
          <p:cNvGraphicFramePr>
            <a:graphicFrameLocks noChangeAspect="1"/>
          </p:cNvGraphicFramePr>
          <p:nvPr>
            <p:extLst>
              <p:ext uri="{D42A27DB-BD31-4B8C-83A1-F6EECF244321}">
                <p14:modId xmlns:p14="http://schemas.microsoft.com/office/powerpoint/2010/main" val="4138151663"/>
              </p:ext>
            </p:extLst>
          </p:nvPr>
        </p:nvGraphicFramePr>
        <p:xfrm>
          <a:off x="6477000" y="4127271"/>
          <a:ext cx="1828800" cy="1003300"/>
        </p:xfrm>
        <a:graphic>
          <a:graphicData uri="http://schemas.openxmlformats.org/presentationml/2006/ole">
            <mc:AlternateContent xmlns:mc="http://schemas.openxmlformats.org/markup-compatibility/2006">
              <mc:Choice xmlns:v="urn:schemas-microsoft-com:vml" Requires="v">
                <p:oleObj spid="_x0000_s2348" name="Equation" r:id="rId10" imgW="1828800" imgH="914400" progId="Equation.DSMT4">
                  <p:embed/>
                </p:oleObj>
              </mc:Choice>
              <mc:Fallback>
                <p:oleObj name="Equation" r:id="rId10" imgW="1828800" imgH="914400" progId="Equation.DSMT4">
                  <p:embed/>
                  <p:pic>
                    <p:nvPicPr>
                      <p:cNvPr id="0" name="Object 10"/>
                      <p:cNvPicPr>
                        <a:picLocks noChangeAspect="1" noChangeArrowheads="1"/>
                      </p:cNvPicPr>
                      <p:nvPr/>
                    </p:nvPicPr>
                    <p:blipFill>
                      <a:blip r:embed="rId11"/>
                      <a:srcRect/>
                      <a:stretch>
                        <a:fillRect/>
                      </a:stretch>
                    </p:blipFill>
                    <p:spPr bwMode="auto">
                      <a:xfrm>
                        <a:off x="6477000" y="4127271"/>
                        <a:ext cx="1828800" cy="100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376675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2050"/>
                                        </p:tgtEl>
                                        <p:attrNameLst>
                                          <p:attrName>style.visibility</p:attrName>
                                        </p:attrNameLst>
                                      </p:cBhvr>
                                      <p:to>
                                        <p:strVal val="visible"/>
                                      </p:to>
                                    </p:set>
                                    <p:animEffect transition="in" filter="wipe(down)">
                                      <p:cBhvr>
                                        <p:cTn id="17" dur="500"/>
                                        <p:tgtEl>
                                          <p:spTgt spid="205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down)">
                                      <p:cBhvr>
                                        <p:cTn id="22" dur="500"/>
                                        <p:tgtEl>
                                          <p:spTgt spid="9"/>
                                        </p:tgtEl>
                                      </p:cBhvr>
                                    </p:animEffect>
                                  </p:childTnLst>
                                </p:cTn>
                              </p:par>
                              <p:par>
                                <p:cTn id="23" presetID="22" presetClass="entr" presetSubtype="4" fill="hold" nodeType="with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wipe(down)">
                                      <p:cBhvr>
                                        <p:cTn id="25" dur="500"/>
                                        <p:tgtEl>
                                          <p:spTgt spid="10"/>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wipe(down)">
                                      <p:cBhvr>
                                        <p:cTn id="30" dur="500"/>
                                        <p:tgtEl>
                                          <p:spTgt spid="7"/>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nodeType="clickEffect">
                                  <p:stCondLst>
                                    <p:cond delay="0"/>
                                  </p:stCondLst>
                                  <p:childTnLst>
                                    <p:set>
                                      <p:cBhvr>
                                        <p:cTn id="34" dur="1" fill="hold">
                                          <p:stCondLst>
                                            <p:cond delay="0"/>
                                          </p:stCondLst>
                                        </p:cTn>
                                        <p:tgtEl>
                                          <p:spTgt spid="2052"/>
                                        </p:tgtEl>
                                        <p:attrNameLst>
                                          <p:attrName>style.visibility</p:attrName>
                                        </p:attrNameLst>
                                      </p:cBhvr>
                                      <p:to>
                                        <p:strVal val="visible"/>
                                      </p:to>
                                    </p:set>
                                    <p:animEffect transition="in" filter="wipe(down)">
                                      <p:cBhvr>
                                        <p:cTn id="35" dur="500"/>
                                        <p:tgtEl>
                                          <p:spTgt spid="2052"/>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grpId="0" nodeType="clickEffect">
                                  <p:stCondLst>
                                    <p:cond delay="0"/>
                                  </p:stCondLst>
                                  <p:childTnLst>
                                    <p:set>
                                      <p:cBhvr>
                                        <p:cTn id="39" dur="1" fill="hold">
                                          <p:stCondLst>
                                            <p:cond delay="0"/>
                                          </p:stCondLst>
                                        </p:cTn>
                                        <p:tgtEl>
                                          <p:spTgt spid="17"/>
                                        </p:tgtEl>
                                        <p:attrNameLst>
                                          <p:attrName>style.visibility</p:attrName>
                                        </p:attrNameLst>
                                      </p:cBhvr>
                                      <p:to>
                                        <p:strVal val="visible"/>
                                      </p:to>
                                    </p:set>
                                    <p:animEffect transition="in" filter="wipe(down)">
                                      <p:cBhvr>
                                        <p:cTn id="40" dur="500"/>
                                        <p:tgtEl>
                                          <p:spTgt spid="17"/>
                                        </p:tgtEl>
                                      </p:cBhvr>
                                    </p:animEffect>
                                  </p:childTnLst>
                                </p:cTn>
                              </p:par>
                              <p:par>
                                <p:cTn id="41" presetID="22" presetClass="entr" presetSubtype="4" fill="hold" nodeType="withEffect">
                                  <p:stCondLst>
                                    <p:cond delay="0"/>
                                  </p:stCondLst>
                                  <p:childTnLst>
                                    <p:set>
                                      <p:cBhvr>
                                        <p:cTn id="42" dur="1" fill="hold">
                                          <p:stCondLst>
                                            <p:cond delay="0"/>
                                          </p:stCondLst>
                                        </p:cTn>
                                        <p:tgtEl>
                                          <p:spTgt spid="11"/>
                                        </p:tgtEl>
                                        <p:attrNameLst>
                                          <p:attrName>style.visibility</p:attrName>
                                        </p:attrNameLst>
                                      </p:cBhvr>
                                      <p:to>
                                        <p:strVal val="visible"/>
                                      </p:to>
                                    </p:set>
                                    <p:animEffect transition="in" filter="wipe(down)">
                                      <p:cBhvr>
                                        <p:cTn id="43" dur="500"/>
                                        <p:tgtEl>
                                          <p:spTgt spid="11"/>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4" fill="hold" grpId="0" nodeType="clickEffect">
                                  <p:stCondLst>
                                    <p:cond delay="0"/>
                                  </p:stCondLst>
                                  <p:childTnLst>
                                    <p:set>
                                      <p:cBhvr>
                                        <p:cTn id="47" dur="1" fill="hold">
                                          <p:stCondLst>
                                            <p:cond delay="0"/>
                                          </p:stCondLst>
                                        </p:cTn>
                                        <p:tgtEl>
                                          <p:spTgt spid="8"/>
                                        </p:tgtEl>
                                        <p:attrNameLst>
                                          <p:attrName>style.visibility</p:attrName>
                                        </p:attrNameLst>
                                      </p:cBhvr>
                                      <p:to>
                                        <p:strVal val="visible"/>
                                      </p:to>
                                    </p:set>
                                    <p:animEffect transition="in" filter="wipe(down)">
                                      <p:cBhvr>
                                        <p:cTn id="48" dur="500"/>
                                        <p:tgtEl>
                                          <p:spTgt spid="8"/>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4" fill="hold" nodeType="clickEffect">
                                  <p:stCondLst>
                                    <p:cond delay="0"/>
                                  </p:stCondLst>
                                  <p:childTnLst>
                                    <p:set>
                                      <p:cBhvr>
                                        <p:cTn id="52" dur="1" fill="hold">
                                          <p:stCondLst>
                                            <p:cond delay="0"/>
                                          </p:stCondLst>
                                        </p:cTn>
                                        <p:tgtEl>
                                          <p:spTgt spid="2053"/>
                                        </p:tgtEl>
                                        <p:attrNameLst>
                                          <p:attrName>style.visibility</p:attrName>
                                        </p:attrNameLst>
                                      </p:cBhvr>
                                      <p:to>
                                        <p:strVal val="visible"/>
                                      </p:to>
                                    </p:set>
                                    <p:animEffect transition="in" filter="wipe(down)">
                                      <p:cBhvr>
                                        <p:cTn id="53" dur="500"/>
                                        <p:tgtEl>
                                          <p:spTgt spid="2053"/>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4" fill="hold" grpId="0" nodeType="clickEffect">
                                  <p:stCondLst>
                                    <p:cond delay="0"/>
                                  </p:stCondLst>
                                  <p:childTnLst>
                                    <p:set>
                                      <p:cBhvr>
                                        <p:cTn id="57" dur="1" fill="hold">
                                          <p:stCondLst>
                                            <p:cond delay="0"/>
                                          </p:stCondLst>
                                        </p:cTn>
                                        <p:tgtEl>
                                          <p:spTgt spid="15"/>
                                        </p:tgtEl>
                                        <p:attrNameLst>
                                          <p:attrName>style.visibility</p:attrName>
                                        </p:attrNameLst>
                                      </p:cBhvr>
                                      <p:to>
                                        <p:strVal val="visible"/>
                                      </p:to>
                                    </p:set>
                                    <p:animEffect transition="in" filter="wipe(down)">
                                      <p:cBhvr>
                                        <p:cTn id="58" dur="500"/>
                                        <p:tgtEl>
                                          <p:spTgt spid="15"/>
                                        </p:tgtEl>
                                      </p:cBhvr>
                                    </p:animEffect>
                                  </p:childTnLst>
                                </p:cTn>
                              </p:par>
                              <p:par>
                                <p:cTn id="59" presetID="22" presetClass="entr" presetSubtype="4" fill="hold" nodeType="withEffect">
                                  <p:stCondLst>
                                    <p:cond delay="0"/>
                                  </p:stCondLst>
                                  <p:childTnLst>
                                    <p:set>
                                      <p:cBhvr>
                                        <p:cTn id="60" dur="1" fill="hold">
                                          <p:stCondLst>
                                            <p:cond delay="0"/>
                                          </p:stCondLst>
                                        </p:cTn>
                                        <p:tgtEl>
                                          <p:spTgt spid="12"/>
                                        </p:tgtEl>
                                        <p:attrNameLst>
                                          <p:attrName>style.visibility</p:attrName>
                                        </p:attrNameLst>
                                      </p:cBhvr>
                                      <p:to>
                                        <p:strVal val="visible"/>
                                      </p:to>
                                    </p:set>
                                    <p:animEffect transition="in" filter="wipe(down)">
                                      <p:cBhvr>
                                        <p:cTn id="6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8" grpId="0"/>
      <p:bldP spid="9" grpId="0"/>
      <p:bldP spid="15" grpId="0"/>
      <p:bldP spid="1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33350"/>
            <a:ext cx="3352800" cy="523220"/>
          </a:xfrm>
          <a:prstGeom prst="rect">
            <a:avLst/>
          </a:prstGeom>
          <a:noFill/>
        </p:spPr>
        <p:txBody>
          <a:bodyPr wrap="square" rtlCol="0">
            <a:spAutoFit/>
          </a:bodyPr>
          <a:lstStyle/>
          <a:p>
            <a:r>
              <a:rPr lang="en-US" sz="2800" b="1" dirty="0" smtClean="0">
                <a:solidFill>
                  <a:srgbClr val="FF0000"/>
                </a:solidFill>
                <a:latin typeface="Times New Roman" pitchFamily="18" charset="0"/>
                <a:cs typeface="Times New Roman" pitchFamily="18" charset="0"/>
              </a:rPr>
              <a:t>II. TÍNH CHẤT </a:t>
            </a:r>
            <a:endParaRPr lang="en-US" sz="2800" b="1" dirty="0">
              <a:solidFill>
                <a:srgbClr val="FF0000"/>
              </a:solidFill>
              <a:latin typeface="Times New Roman" pitchFamily="18" charset="0"/>
              <a:cs typeface="Times New Roman" pitchFamily="18" charset="0"/>
            </a:endParaRPr>
          </a:p>
        </p:txBody>
      </p:sp>
      <p:sp>
        <p:nvSpPr>
          <p:cNvPr id="5" name="TextBox 4"/>
          <p:cNvSpPr txBox="1"/>
          <p:nvPr/>
        </p:nvSpPr>
        <p:spPr>
          <a:xfrm>
            <a:off x="152400" y="742950"/>
            <a:ext cx="1828800" cy="523220"/>
          </a:xfrm>
          <a:prstGeom prst="rect">
            <a:avLst/>
          </a:prstGeom>
          <a:noFill/>
        </p:spPr>
        <p:txBody>
          <a:bodyPr wrap="square" rtlCol="0">
            <a:spAutoFit/>
          </a:bodyPr>
          <a:lstStyle/>
          <a:p>
            <a:r>
              <a:rPr lang="en-US" sz="2800" b="1" dirty="0" smtClean="0">
                <a:solidFill>
                  <a:srgbClr val="00B050"/>
                </a:solidFill>
                <a:latin typeface="Times New Roman" pitchFamily="18" charset="0"/>
                <a:cs typeface="Times New Roman" pitchFamily="18" charset="0"/>
              </a:rPr>
              <a:t>Định lí 1: </a:t>
            </a:r>
            <a:endParaRPr lang="en-US" sz="2800" b="1" dirty="0">
              <a:solidFill>
                <a:srgbClr val="00B050"/>
              </a:solidFill>
              <a:latin typeface="Times New Roman" pitchFamily="18" charset="0"/>
              <a:cs typeface="Times New Roman" pitchFamily="18" charset="0"/>
            </a:endParaRPr>
          </a:p>
        </p:txBody>
      </p:sp>
      <p:sp>
        <p:nvSpPr>
          <p:cNvPr id="6" name="TextBox 5"/>
          <p:cNvSpPr txBox="1"/>
          <p:nvPr/>
        </p:nvSpPr>
        <p:spPr>
          <a:xfrm>
            <a:off x="1600200" y="737755"/>
            <a:ext cx="75438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Nếu đường thẳng d không nằm trong (P) và d song </a:t>
            </a:r>
            <a:endParaRPr lang="en-US" sz="2800" dirty="0">
              <a:latin typeface="Times New Roman" pitchFamily="18" charset="0"/>
              <a:cs typeface="Times New Roman" pitchFamily="18" charset="0"/>
            </a:endParaRPr>
          </a:p>
        </p:txBody>
      </p:sp>
      <p:sp>
        <p:nvSpPr>
          <p:cNvPr id="7" name="TextBox 6"/>
          <p:cNvSpPr txBox="1"/>
          <p:nvPr/>
        </p:nvSpPr>
        <p:spPr>
          <a:xfrm>
            <a:off x="0" y="1266170"/>
            <a:ext cx="9067800" cy="523220"/>
          </a:xfrm>
          <a:prstGeom prst="rect">
            <a:avLst/>
          </a:prstGeom>
          <a:noFill/>
        </p:spPr>
        <p:txBody>
          <a:bodyPr wrap="square" rtlCol="0">
            <a:spAutoFit/>
          </a:bodyPr>
          <a:lstStyle/>
          <a:p>
            <a:r>
              <a:rPr lang="en-US" sz="2800" dirty="0">
                <a:latin typeface="Times New Roman" pitchFamily="18" charset="0"/>
                <a:cs typeface="Times New Roman" pitchFamily="18" charset="0"/>
              </a:rPr>
              <a:t>s</a:t>
            </a:r>
            <a:r>
              <a:rPr lang="en-US" sz="2800" dirty="0" smtClean="0">
                <a:latin typeface="Times New Roman" pitchFamily="18" charset="0"/>
                <a:cs typeface="Times New Roman" pitchFamily="18" charset="0"/>
              </a:rPr>
              <a:t>ong với đường thẳng d’ nằm trong (P) thì d song song với (P)</a:t>
            </a:r>
            <a:endParaRPr lang="en-US" sz="2800" dirty="0">
              <a:latin typeface="Times New Roman" pitchFamily="18" charset="0"/>
              <a:cs typeface="Times New Roman" pitchFamily="18" charset="0"/>
            </a:endParaRPr>
          </a:p>
        </p:txBody>
      </p:sp>
      <p:graphicFrame>
        <p:nvGraphicFramePr>
          <p:cNvPr id="8" name="Object 7"/>
          <p:cNvGraphicFramePr>
            <a:graphicFrameLocks noChangeAspect="1"/>
          </p:cNvGraphicFramePr>
          <p:nvPr>
            <p:extLst>
              <p:ext uri="{D42A27DB-BD31-4B8C-83A1-F6EECF244321}">
                <p14:modId xmlns:p14="http://schemas.microsoft.com/office/powerpoint/2010/main" val="349063746"/>
              </p:ext>
            </p:extLst>
          </p:nvPr>
        </p:nvGraphicFramePr>
        <p:xfrm>
          <a:off x="4394200" y="2362202"/>
          <a:ext cx="914400" cy="207963"/>
        </p:xfrm>
        <a:graphic>
          <a:graphicData uri="http://schemas.openxmlformats.org/presentationml/2006/ole">
            <mc:AlternateContent xmlns:mc="http://schemas.openxmlformats.org/markup-compatibility/2006">
              <mc:Choice xmlns:v="urn:schemas-microsoft-com:vml" Requires="v">
                <p:oleObj spid="_x0000_s3261" name="Equation" r:id="rId3" imgW="914400" imgH="207360" progId="Equation.DSMT4">
                  <p:embed/>
                </p:oleObj>
              </mc:Choice>
              <mc:Fallback>
                <p:oleObj name="Equation" r:id="rId3" imgW="914400" imgH="207360" progId="Equation.DSMT4">
                  <p:embed/>
                  <p:pic>
                    <p:nvPicPr>
                      <p:cNvPr id="0" name=""/>
                      <p:cNvPicPr/>
                      <p:nvPr/>
                    </p:nvPicPr>
                    <p:blipFill>
                      <a:blip r:embed="rId4"/>
                      <a:stretch>
                        <a:fillRect/>
                      </a:stretch>
                    </p:blipFill>
                    <p:spPr>
                      <a:xfrm>
                        <a:off x="4394200" y="2362202"/>
                        <a:ext cx="914400" cy="207963"/>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2294082615"/>
              </p:ext>
            </p:extLst>
          </p:nvPr>
        </p:nvGraphicFramePr>
        <p:xfrm>
          <a:off x="152400" y="2038351"/>
          <a:ext cx="3162300" cy="1663700"/>
        </p:xfrm>
        <a:graphic>
          <a:graphicData uri="http://schemas.openxmlformats.org/presentationml/2006/ole">
            <mc:AlternateContent xmlns:mc="http://schemas.openxmlformats.org/markup-compatibility/2006">
              <mc:Choice xmlns:v="urn:schemas-microsoft-com:vml" Requires="v">
                <p:oleObj spid="_x0000_s3262" name="Equation" r:id="rId5" imgW="3162240" imgH="1663560" progId="Equation.DSMT4">
                  <p:embed/>
                </p:oleObj>
              </mc:Choice>
              <mc:Fallback>
                <p:oleObj name="Equation" r:id="rId5" imgW="3162240" imgH="1663560" progId="Equation.DSMT4">
                  <p:embed/>
                  <p:pic>
                    <p:nvPicPr>
                      <p:cNvPr id="0" name=""/>
                      <p:cNvPicPr/>
                      <p:nvPr/>
                    </p:nvPicPr>
                    <p:blipFill>
                      <a:blip r:embed="rId6"/>
                      <a:stretch>
                        <a:fillRect/>
                      </a:stretch>
                    </p:blipFill>
                    <p:spPr>
                      <a:xfrm>
                        <a:off x="152400" y="2038351"/>
                        <a:ext cx="3162300" cy="1663700"/>
                      </a:xfrm>
                      <a:prstGeom prst="rect">
                        <a:avLst/>
                      </a:prstGeom>
                    </p:spPr>
                  </p:pic>
                </p:oleObj>
              </mc:Fallback>
            </mc:AlternateContent>
          </a:graphicData>
        </a:graphic>
      </p:graphicFrame>
      <p:pic>
        <p:nvPicPr>
          <p:cNvPr id="3076"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657600" y="2114550"/>
            <a:ext cx="4742855"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8" name="Picture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505200" y="2132255"/>
            <a:ext cx="4779818" cy="2380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28947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down)">
                                      <p:cBhvr>
                                        <p:cTn id="15" dur="500"/>
                                        <p:tgtEl>
                                          <p:spTgt spid="6"/>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ipe(down)">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nodeType="clickEffect">
                                  <p:stCondLst>
                                    <p:cond delay="0"/>
                                  </p:stCondLst>
                                  <p:childTnLst>
                                    <p:set>
                                      <p:cBhvr>
                                        <p:cTn id="22" dur="1" fill="hold">
                                          <p:stCondLst>
                                            <p:cond delay="0"/>
                                          </p:stCondLst>
                                        </p:cTn>
                                        <p:tgtEl>
                                          <p:spTgt spid="3076"/>
                                        </p:tgtEl>
                                        <p:attrNameLst>
                                          <p:attrName>style.visibility</p:attrName>
                                        </p:attrNameLst>
                                      </p:cBhvr>
                                      <p:to>
                                        <p:strVal val="visible"/>
                                      </p:to>
                                    </p:set>
                                    <p:animEffect transition="in" filter="wipe(down)">
                                      <p:cBhvr>
                                        <p:cTn id="23" dur="500"/>
                                        <p:tgtEl>
                                          <p:spTgt spid="3076"/>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nodeType="clickEffect">
                                  <p:stCondLst>
                                    <p:cond delay="0"/>
                                  </p:stCondLst>
                                  <p:childTnLst>
                                    <p:set>
                                      <p:cBhvr>
                                        <p:cTn id="27" dur="1" fill="hold">
                                          <p:stCondLst>
                                            <p:cond delay="0"/>
                                          </p:stCondLst>
                                        </p:cTn>
                                        <p:tgtEl>
                                          <p:spTgt spid="3078"/>
                                        </p:tgtEl>
                                        <p:attrNameLst>
                                          <p:attrName>style.visibility</p:attrName>
                                        </p:attrNameLst>
                                      </p:cBhvr>
                                      <p:to>
                                        <p:strVal val="visible"/>
                                      </p:to>
                                    </p:set>
                                    <p:animEffect transition="in" filter="wipe(down)">
                                      <p:cBhvr>
                                        <p:cTn id="28" dur="500"/>
                                        <p:tgtEl>
                                          <p:spTgt spid="3078"/>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wipe(down)">
                                      <p:cBhvr>
                                        <p:cTn id="3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1550150"/>
            <a:ext cx="1752600" cy="553998"/>
          </a:xfrm>
          <a:prstGeom prst="rect">
            <a:avLst/>
          </a:prstGeom>
          <a:noFill/>
        </p:spPr>
        <p:txBody>
          <a:bodyPr wrap="square" rtlCol="0">
            <a:spAutoFit/>
          </a:bodyPr>
          <a:lstStyle/>
          <a:p>
            <a:r>
              <a:rPr lang="en-US" sz="3000" b="1" dirty="0" smtClean="0">
                <a:solidFill>
                  <a:srgbClr val="FF0000"/>
                </a:solidFill>
                <a:latin typeface="Times New Roman" pitchFamily="18" charset="0"/>
                <a:cs typeface="Times New Roman" pitchFamily="18" charset="0"/>
              </a:rPr>
              <a:t>Ví dụ 1:</a:t>
            </a:r>
            <a:endParaRPr lang="en-US" sz="3000" b="1" dirty="0">
              <a:solidFill>
                <a:srgbClr val="FF0000"/>
              </a:solidFill>
              <a:latin typeface="Times New Roman" pitchFamily="18" charset="0"/>
              <a:cs typeface="Times New Roman" pitchFamily="18" charset="0"/>
            </a:endParaRPr>
          </a:p>
        </p:txBody>
      </p:sp>
      <p:sp>
        <p:nvSpPr>
          <p:cNvPr id="6" name="TextBox 5"/>
          <p:cNvSpPr txBox="1"/>
          <p:nvPr/>
        </p:nvSpPr>
        <p:spPr>
          <a:xfrm>
            <a:off x="1447800" y="1550150"/>
            <a:ext cx="7543800" cy="553998"/>
          </a:xfrm>
          <a:prstGeom prst="rect">
            <a:avLst/>
          </a:prstGeom>
          <a:noFill/>
        </p:spPr>
        <p:txBody>
          <a:bodyPr wrap="square" rtlCol="0">
            <a:spAutoFit/>
          </a:bodyPr>
          <a:lstStyle/>
          <a:p>
            <a:r>
              <a:rPr lang="en-US" sz="3000" dirty="0" smtClean="0">
                <a:latin typeface="Times New Roman" pitchFamily="18" charset="0"/>
                <a:cs typeface="Times New Roman" pitchFamily="18" charset="0"/>
              </a:rPr>
              <a:t>Cho hình chóp S.ABCD có đáy ABCD là hình  </a:t>
            </a:r>
            <a:endParaRPr lang="en-US" sz="3000" dirty="0">
              <a:latin typeface="Times New Roman" pitchFamily="18" charset="0"/>
              <a:cs typeface="Times New Roman" pitchFamily="18" charset="0"/>
            </a:endParaRPr>
          </a:p>
        </p:txBody>
      </p:sp>
      <p:sp>
        <p:nvSpPr>
          <p:cNvPr id="7" name="TextBox 6"/>
          <p:cNvSpPr txBox="1"/>
          <p:nvPr/>
        </p:nvSpPr>
        <p:spPr>
          <a:xfrm>
            <a:off x="31173" y="1982752"/>
            <a:ext cx="8884227" cy="1015663"/>
          </a:xfrm>
          <a:prstGeom prst="rect">
            <a:avLst/>
          </a:prstGeom>
          <a:noFill/>
        </p:spPr>
        <p:txBody>
          <a:bodyPr wrap="square" rtlCol="0">
            <a:spAutoFit/>
          </a:bodyPr>
          <a:lstStyle/>
          <a:p>
            <a:r>
              <a:rPr lang="en-US" sz="3000" dirty="0">
                <a:latin typeface="Times New Roman" pitchFamily="18" charset="0"/>
                <a:cs typeface="Times New Roman" pitchFamily="18" charset="0"/>
              </a:rPr>
              <a:t>b</a:t>
            </a:r>
            <a:r>
              <a:rPr lang="en-US" sz="3000" dirty="0" smtClean="0">
                <a:latin typeface="Times New Roman" pitchFamily="18" charset="0"/>
                <a:cs typeface="Times New Roman" pitchFamily="18" charset="0"/>
              </a:rPr>
              <a:t>ình hành. Gọi M, N lần lượt là trung điểm các cạnh AB và CD.</a:t>
            </a:r>
          </a:p>
        </p:txBody>
      </p:sp>
      <p:sp>
        <p:nvSpPr>
          <p:cNvPr id="8" name="TextBox 7"/>
          <p:cNvSpPr txBox="1"/>
          <p:nvPr/>
        </p:nvSpPr>
        <p:spPr>
          <a:xfrm>
            <a:off x="31173" y="2876550"/>
            <a:ext cx="5867400" cy="553998"/>
          </a:xfrm>
          <a:prstGeom prst="rect">
            <a:avLst/>
          </a:prstGeom>
          <a:noFill/>
        </p:spPr>
        <p:txBody>
          <a:bodyPr wrap="square" rtlCol="0">
            <a:spAutoFit/>
          </a:bodyPr>
          <a:lstStyle/>
          <a:p>
            <a:r>
              <a:rPr lang="en-US" sz="3000" dirty="0" smtClean="0">
                <a:latin typeface="Times New Roman" pitchFamily="18" charset="0"/>
                <a:cs typeface="Times New Roman" pitchFamily="18" charset="0"/>
              </a:rPr>
              <a:t>a. Chứng minh: MN//(SBC)</a:t>
            </a:r>
            <a:endParaRPr lang="en-US" sz="3000" dirty="0">
              <a:latin typeface="Times New Roman" pitchFamily="18" charset="0"/>
              <a:cs typeface="Times New Roman" pitchFamily="18" charset="0"/>
            </a:endParaRPr>
          </a:p>
        </p:txBody>
      </p:sp>
      <p:sp>
        <p:nvSpPr>
          <p:cNvPr id="9" name="TextBox 8"/>
          <p:cNvSpPr txBox="1"/>
          <p:nvPr/>
        </p:nvSpPr>
        <p:spPr>
          <a:xfrm>
            <a:off x="31174" y="3430548"/>
            <a:ext cx="9189027" cy="553998"/>
          </a:xfrm>
          <a:prstGeom prst="rect">
            <a:avLst/>
          </a:prstGeom>
          <a:noFill/>
        </p:spPr>
        <p:txBody>
          <a:bodyPr wrap="square" rtlCol="0">
            <a:spAutoFit/>
          </a:bodyPr>
          <a:lstStyle/>
          <a:p>
            <a:r>
              <a:rPr lang="en-US" sz="3000" dirty="0" smtClean="0">
                <a:latin typeface="Times New Roman" pitchFamily="18" charset="0"/>
                <a:cs typeface="Times New Roman" pitchFamily="18" charset="0"/>
              </a:rPr>
              <a:t>b. Gọi P là trung điểm cạnh SA. Chứng minh: SC//(MNP)</a:t>
            </a:r>
            <a:endParaRPr lang="en-US" sz="3000" dirty="0">
              <a:latin typeface="Times New Roman" pitchFamily="18" charset="0"/>
              <a:cs typeface="Times New Roman" pitchFamily="18" charset="0"/>
            </a:endParaRPr>
          </a:p>
        </p:txBody>
      </p:sp>
      <p:sp>
        <p:nvSpPr>
          <p:cNvPr id="10" name="TextBox 9"/>
          <p:cNvSpPr txBox="1"/>
          <p:nvPr/>
        </p:nvSpPr>
        <p:spPr>
          <a:xfrm>
            <a:off x="1" y="3943354"/>
            <a:ext cx="8808027" cy="1015663"/>
          </a:xfrm>
          <a:prstGeom prst="rect">
            <a:avLst/>
          </a:prstGeom>
          <a:noFill/>
        </p:spPr>
        <p:txBody>
          <a:bodyPr wrap="square" rtlCol="0">
            <a:spAutoFit/>
          </a:bodyPr>
          <a:lstStyle/>
          <a:p>
            <a:r>
              <a:rPr lang="en-US" sz="3000" dirty="0" smtClean="0">
                <a:latin typeface="Times New Roman" pitchFamily="18" charset="0"/>
                <a:cs typeface="Times New Roman" pitchFamily="18" charset="0"/>
              </a:rPr>
              <a:t>c. Gọi            lần lượt là trọng tâm các tam giác SAB và SBC. Chứng minh:    </a:t>
            </a:r>
            <a:endParaRPr lang="en-US" sz="3000" dirty="0">
              <a:latin typeface="Times New Roman" pitchFamily="18" charset="0"/>
              <a:cs typeface="Times New Roman" pitchFamily="18" charset="0"/>
            </a:endParaRPr>
          </a:p>
        </p:txBody>
      </p:sp>
      <p:graphicFrame>
        <p:nvGraphicFramePr>
          <p:cNvPr id="11" name="Object 10"/>
          <p:cNvGraphicFramePr>
            <a:graphicFrameLocks noChangeAspect="1"/>
          </p:cNvGraphicFramePr>
          <p:nvPr>
            <p:extLst>
              <p:ext uri="{D42A27DB-BD31-4B8C-83A1-F6EECF244321}">
                <p14:modId xmlns:p14="http://schemas.microsoft.com/office/powerpoint/2010/main" val="1036517389"/>
              </p:ext>
            </p:extLst>
          </p:nvPr>
        </p:nvGraphicFramePr>
        <p:xfrm>
          <a:off x="1066800" y="4052848"/>
          <a:ext cx="965200" cy="444500"/>
        </p:xfrm>
        <a:graphic>
          <a:graphicData uri="http://schemas.openxmlformats.org/presentationml/2006/ole">
            <mc:AlternateContent xmlns:mc="http://schemas.openxmlformats.org/markup-compatibility/2006">
              <mc:Choice xmlns:v="urn:schemas-microsoft-com:vml" Requires="v">
                <p:oleObj spid="_x0000_s4282" name="Equation" r:id="rId3" imgW="965160" imgH="444240" progId="Equation.DSMT4">
                  <p:embed/>
                </p:oleObj>
              </mc:Choice>
              <mc:Fallback>
                <p:oleObj name="Equation" r:id="rId3" imgW="965160" imgH="444240" progId="Equation.DSMT4">
                  <p:embed/>
                  <p:pic>
                    <p:nvPicPr>
                      <p:cNvPr id="0" name=""/>
                      <p:cNvPicPr/>
                      <p:nvPr/>
                    </p:nvPicPr>
                    <p:blipFill>
                      <a:blip r:embed="rId4"/>
                      <a:stretch>
                        <a:fillRect/>
                      </a:stretch>
                    </p:blipFill>
                    <p:spPr>
                      <a:xfrm>
                        <a:off x="1066800" y="4052848"/>
                        <a:ext cx="965200" cy="444500"/>
                      </a:xfrm>
                      <a:prstGeom prst="rect">
                        <a:avLst/>
                      </a:prstGeom>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1562888798"/>
              </p:ext>
            </p:extLst>
          </p:nvPr>
        </p:nvGraphicFramePr>
        <p:xfrm>
          <a:off x="3247736" y="4514515"/>
          <a:ext cx="2451100" cy="444500"/>
        </p:xfrm>
        <a:graphic>
          <a:graphicData uri="http://schemas.openxmlformats.org/presentationml/2006/ole">
            <mc:AlternateContent xmlns:mc="http://schemas.openxmlformats.org/markup-compatibility/2006">
              <mc:Choice xmlns:v="urn:schemas-microsoft-com:vml" Requires="v">
                <p:oleObj spid="_x0000_s4283" name="Equation" r:id="rId5" imgW="2450880" imgH="444240" progId="Equation.DSMT4">
                  <p:embed/>
                </p:oleObj>
              </mc:Choice>
              <mc:Fallback>
                <p:oleObj name="Equation" r:id="rId5" imgW="2450880" imgH="444240" progId="Equation.DSMT4">
                  <p:embed/>
                  <p:pic>
                    <p:nvPicPr>
                      <p:cNvPr id="0" name=""/>
                      <p:cNvPicPr/>
                      <p:nvPr/>
                    </p:nvPicPr>
                    <p:blipFill>
                      <a:blip r:embed="rId6"/>
                      <a:stretch>
                        <a:fillRect/>
                      </a:stretch>
                    </p:blipFill>
                    <p:spPr>
                      <a:xfrm>
                        <a:off x="3247736" y="4514515"/>
                        <a:ext cx="2451100" cy="444500"/>
                      </a:xfrm>
                      <a:prstGeom prst="rect">
                        <a:avLst/>
                      </a:prstGeom>
                    </p:spPr>
                  </p:pic>
                </p:oleObj>
              </mc:Fallback>
            </mc:AlternateContent>
          </a:graphicData>
        </a:graphic>
      </p:graphicFrame>
      <p:sp>
        <p:nvSpPr>
          <p:cNvPr id="14" name="Rounded Rectangle 13"/>
          <p:cNvSpPr/>
          <p:nvPr/>
        </p:nvSpPr>
        <p:spPr>
          <a:xfrm>
            <a:off x="-3464" y="51955"/>
            <a:ext cx="8991600" cy="1504950"/>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latin typeface="Times New Roman" pitchFamily="18" charset="0"/>
                <a:cs typeface="Times New Roman" pitchFamily="18" charset="0"/>
              </a:rPr>
              <a:t>Áp dụng định lí 1: Để chứng minh đường thẳng song song với mặt phẳng, ta chứng minh đường thẳng đó song song với một đường thẳng bất kì nằm trong mặt phẳng. </a:t>
            </a:r>
          </a:p>
          <a:p>
            <a:pPr algn="ctr"/>
            <a:endParaRPr lang="en-US" dirty="0"/>
          </a:p>
        </p:txBody>
      </p:sp>
    </p:spTree>
    <p:extLst>
      <p:ext uri="{BB962C8B-B14F-4D97-AF65-F5344CB8AC3E}">
        <p14:creationId xmlns:p14="http://schemas.microsoft.com/office/powerpoint/2010/main" val="3949614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down)">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00"/>
                                        <p:tgtEl>
                                          <p:spTgt spid="7"/>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down)">
                                      <p:cBhvr>
                                        <p:cTn id="15" dur="500"/>
                                        <p:tgtEl>
                                          <p:spTgt spid="6"/>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wipe(down)">
                                      <p:cBhvr>
                                        <p:cTn id="18" dur="500"/>
                                        <p:tgtEl>
                                          <p:spTgt spid="8"/>
                                        </p:tgtEl>
                                      </p:cBhvr>
                                    </p:animEffect>
                                  </p:childTnLst>
                                </p:cTn>
                              </p:par>
                              <p:par>
                                <p:cTn id="19" presetID="22" presetClass="entr" presetSubtype="4"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wipe(down)">
                                      <p:cBhvr>
                                        <p:cTn id="21" dur="500"/>
                                        <p:tgtEl>
                                          <p:spTgt spid="9"/>
                                        </p:tgtEl>
                                      </p:cBhvr>
                                    </p:animEffect>
                                  </p:childTnLst>
                                </p:cTn>
                              </p:par>
                              <p:par>
                                <p:cTn id="22" presetID="22" presetClass="entr" presetSubtype="4" fill="hold" nodeType="with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wipe(down)">
                                      <p:cBhvr>
                                        <p:cTn id="24" dur="500"/>
                                        <p:tgtEl>
                                          <p:spTgt spid="11"/>
                                        </p:tgtEl>
                                      </p:cBhvr>
                                    </p:animEffect>
                                  </p:childTnLst>
                                </p:cTn>
                              </p:par>
                              <p:par>
                                <p:cTn id="25" presetID="22" presetClass="entr" presetSubtype="4"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ipe(down)">
                                      <p:cBhvr>
                                        <p:cTn id="27" dur="500"/>
                                        <p:tgtEl>
                                          <p:spTgt spid="10"/>
                                        </p:tgtEl>
                                      </p:cBhvr>
                                    </p:animEffect>
                                  </p:childTnLst>
                                </p:cTn>
                              </p:par>
                              <p:par>
                                <p:cTn id="28" presetID="22" presetClass="entr" presetSubtype="4" fill="hold" nodeType="with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wipe(down)">
                                      <p:cBhvr>
                                        <p:cTn id="30" dur="500"/>
                                        <p:tgtEl>
                                          <p:spTgt spid="12"/>
                                        </p:tgtEl>
                                      </p:cBhvr>
                                    </p:animEffect>
                                  </p:childTnLst>
                                </p:cTn>
                              </p:par>
                              <p:par>
                                <p:cTn id="31" presetID="22" presetClass="entr" presetSubtype="4" fill="hold" grpId="0" nodeType="with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wipe(down)">
                                      <p:cBhvr>
                                        <p:cTn id="3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Line 5"/>
          <p:cNvSpPr>
            <a:spLocks noChangeShapeType="1"/>
          </p:cNvSpPr>
          <p:nvPr/>
        </p:nvSpPr>
        <p:spPr bwMode="auto">
          <a:xfrm flipV="1">
            <a:off x="5670415" y="4248923"/>
            <a:ext cx="2492375" cy="34925"/>
          </a:xfrm>
          <a:prstGeom prst="line">
            <a:avLst/>
          </a:prstGeom>
          <a:noFill/>
          <a:ln w="28575" cap="flat">
            <a:solidFill>
              <a:srgbClr val="000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 name="Line 8"/>
          <p:cNvSpPr>
            <a:spLocks noChangeShapeType="1"/>
          </p:cNvSpPr>
          <p:nvPr/>
        </p:nvSpPr>
        <p:spPr bwMode="auto">
          <a:xfrm flipH="1">
            <a:off x="5670415" y="423045"/>
            <a:ext cx="481013" cy="3860800"/>
          </a:xfrm>
          <a:prstGeom prst="line">
            <a:avLst/>
          </a:prstGeom>
          <a:noFill/>
          <a:ln w="28575" cap="flat">
            <a:solidFill>
              <a:srgbClr val="000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 name="Line 10"/>
          <p:cNvSpPr>
            <a:spLocks noChangeShapeType="1"/>
          </p:cNvSpPr>
          <p:nvPr/>
        </p:nvSpPr>
        <p:spPr bwMode="auto">
          <a:xfrm>
            <a:off x="6151422" y="423048"/>
            <a:ext cx="2754313" cy="2441575"/>
          </a:xfrm>
          <a:prstGeom prst="line">
            <a:avLst/>
          </a:prstGeom>
          <a:noFill/>
          <a:ln w="28575" cap="flat">
            <a:solidFill>
              <a:srgbClr val="000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 name="Line 13"/>
          <p:cNvSpPr>
            <a:spLocks noChangeShapeType="1"/>
          </p:cNvSpPr>
          <p:nvPr/>
        </p:nvSpPr>
        <p:spPr bwMode="auto">
          <a:xfrm flipV="1">
            <a:off x="8162784" y="2864622"/>
            <a:ext cx="742950" cy="1384300"/>
          </a:xfrm>
          <a:prstGeom prst="line">
            <a:avLst/>
          </a:prstGeom>
          <a:noFill/>
          <a:ln w="28575" cap="flat">
            <a:solidFill>
              <a:srgbClr val="000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 name="Rectangle 33"/>
          <p:cNvSpPr>
            <a:spLocks noChangeArrowheads="1"/>
          </p:cNvSpPr>
          <p:nvPr/>
        </p:nvSpPr>
        <p:spPr bwMode="auto">
          <a:xfrm>
            <a:off x="8956030" y="2685671"/>
            <a:ext cx="14747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1" u="none" strike="noStrike" cap="none" normalizeH="0" baseline="0" dirty="0" smtClean="0">
                <a:ln>
                  <a:noFill/>
                </a:ln>
                <a:solidFill>
                  <a:srgbClr val="000000"/>
                </a:solidFill>
                <a:effectLst/>
                <a:latin typeface="Times New Roman" pitchFamily="18" charset="0"/>
                <a:cs typeface="Arial" pitchFamily="34" charset="0"/>
              </a:rPr>
              <a:t>D</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2" name="Rectangle 37"/>
          <p:cNvSpPr>
            <a:spLocks noChangeArrowheads="1"/>
          </p:cNvSpPr>
          <p:nvPr/>
        </p:nvSpPr>
        <p:spPr bwMode="auto">
          <a:xfrm>
            <a:off x="8053247" y="4261502"/>
            <a:ext cx="13625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1" u="none" strike="noStrike" cap="none" normalizeH="0" baseline="0" dirty="0" smtClean="0">
                <a:ln>
                  <a:noFill/>
                </a:ln>
                <a:solidFill>
                  <a:srgbClr val="000000"/>
                </a:solidFill>
                <a:effectLst/>
                <a:latin typeface="Times New Roman" pitchFamily="18" charset="0"/>
                <a:cs typeface="Arial" pitchFamily="34" charset="0"/>
              </a:rPr>
              <a:t>C</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53" name="Group 46"/>
          <p:cNvGrpSpPr>
            <a:grpSpLocks/>
          </p:cNvGrpSpPr>
          <p:nvPr/>
        </p:nvGrpSpPr>
        <p:grpSpPr bwMode="auto">
          <a:xfrm>
            <a:off x="5983146" y="162696"/>
            <a:ext cx="203200" cy="307976"/>
            <a:chOff x="3445" y="234"/>
            <a:chExt cx="128" cy="194"/>
          </a:xfrm>
        </p:grpSpPr>
        <p:sp>
          <p:nvSpPr>
            <p:cNvPr id="54" name="Oval 43"/>
            <p:cNvSpPr>
              <a:spLocks noChangeArrowheads="1"/>
            </p:cNvSpPr>
            <p:nvPr/>
          </p:nvSpPr>
          <p:spPr bwMode="auto">
            <a:xfrm>
              <a:off x="3530" y="377"/>
              <a:ext cx="43" cy="42"/>
            </a:xfrm>
            <a:prstGeom prst="ellipse">
              <a:avLst/>
            </a:pr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5" name="Oval 44"/>
            <p:cNvSpPr>
              <a:spLocks noChangeArrowheads="1"/>
            </p:cNvSpPr>
            <p:nvPr/>
          </p:nvSpPr>
          <p:spPr bwMode="auto">
            <a:xfrm>
              <a:off x="3530" y="377"/>
              <a:ext cx="43" cy="42"/>
            </a:xfrm>
            <a:prstGeom prst="ellipse">
              <a:avLst/>
            </a:prstGeom>
            <a:noFill/>
            <a:ln w="7"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 name="Rectangle 45"/>
            <p:cNvSpPr>
              <a:spLocks noChangeArrowheads="1"/>
            </p:cNvSpPr>
            <p:nvPr/>
          </p:nvSpPr>
          <p:spPr bwMode="auto">
            <a:xfrm>
              <a:off x="3445" y="234"/>
              <a:ext cx="90"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1" u="none" strike="noStrike" cap="none" normalizeH="0" baseline="0" dirty="0" smtClean="0">
                  <a:ln>
                    <a:noFill/>
                  </a:ln>
                  <a:solidFill>
                    <a:srgbClr val="000000"/>
                  </a:solidFill>
                  <a:effectLst/>
                  <a:latin typeface="Times New Roman" pitchFamily="18" charset="0"/>
                  <a:cs typeface="Arial" pitchFamily="34" charset="0"/>
                </a:rPr>
                <a:t>S</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57" name="Isosceles Triangle 56"/>
          <p:cNvSpPr/>
          <p:nvPr/>
        </p:nvSpPr>
        <p:spPr>
          <a:xfrm>
            <a:off x="5685353" y="389180"/>
            <a:ext cx="2444099" cy="3877204"/>
          </a:xfrm>
          <a:prstGeom prst="triangle">
            <a:avLst>
              <a:gd name="adj" fmla="val 1824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lowchart: Connector 57"/>
          <p:cNvSpPr/>
          <p:nvPr/>
        </p:nvSpPr>
        <p:spPr>
          <a:xfrm flipH="1">
            <a:off x="6089256" y="3488249"/>
            <a:ext cx="47698" cy="52487"/>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lowchart: Connector 58"/>
          <p:cNvSpPr/>
          <p:nvPr/>
        </p:nvSpPr>
        <p:spPr>
          <a:xfrm>
            <a:off x="8553628" y="3479022"/>
            <a:ext cx="54769" cy="45719"/>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lowchart: Connector 59"/>
          <p:cNvSpPr/>
          <p:nvPr/>
        </p:nvSpPr>
        <p:spPr>
          <a:xfrm>
            <a:off x="6288892" y="1700630"/>
            <a:ext cx="54769" cy="45719"/>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p:cNvSpPr txBox="1"/>
          <p:nvPr/>
        </p:nvSpPr>
        <p:spPr>
          <a:xfrm>
            <a:off x="5756530" y="3294353"/>
            <a:ext cx="453231" cy="369332"/>
          </a:xfrm>
          <a:prstGeom prst="rect">
            <a:avLst/>
          </a:prstGeom>
          <a:noFill/>
        </p:spPr>
        <p:txBody>
          <a:bodyPr wrap="square" rtlCol="0">
            <a:spAutoFit/>
          </a:bodyPr>
          <a:lstStyle/>
          <a:p>
            <a:r>
              <a:rPr lang="en-US" dirty="0" smtClean="0">
                <a:latin typeface="Times New Roman" pitchFamily="18" charset="0"/>
                <a:cs typeface="Times New Roman" pitchFamily="18" charset="0"/>
              </a:rPr>
              <a:t>M</a:t>
            </a:r>
            <a:endParaRPr lang="en-US" dirty="0">
              <a:latin typeface="Times New Roman" pitchFamily="18" charset="0"/>
              <a:cs typeface="Times New Roman" pitchFamily="18" charset="0"/>
            </a:endParaRPr>
          </a:p>
        </p:txBody>
      </p:sp>
      <p:sp>
        <p:nvSpPr>
          <p:cNvPr id="62" name="TextBox 61"/>
          <p:cNvSpPr txBox="1"/>
          <p:nvPr/>
        </p:nvSpPr>
        <p:spPr>
          <a:xfrm>
            <a:off x="8608397" y="3383246"/>
            <a:ext cx="453231" cy="369332"/>
          </a:xfrm>
          <a:prstGeom prst="rect">
            <a:avLst/>
          </a:prstGeom>
          <a:noFill/>
        </p:spPr>
        <p:txBody>
          <a:bodyPr wrap="square" rtlCol="0">
            <a:spAutoFit/>
          </a:bodyPr>
          <a:lstStyle/>
          <a:p>
            <a:r>
              <a:rPr lang="en-US" dirty="0">
                <a:latin typeface="Times New Roman" pitchFamily="18" charset="0"/>
                <a:cs typeface="Times New Roman" pitchFamily="18" charset="0"/>
              </a:rPr>
              <a:t>N</a:t>
            </a:r>
          </a:p>
        </p:txBody>
      </p:sp>
      <p:sp>
        <p:nvSpPr>
          <p:cNvPr id="63" name="TextBox 62"/>
          <p:cNvSpPr txBox="1"/>
          <p:nvPr/>
        </p:nvSpPr>
        <p:spPr>
          <a:xfrm>
            <a:off x="6343661" y="1354155"/>
            <a:ext cx="453231" cy="369332"/>
          </a:xfrm>
          <a:prstGeom prst="rect">
            <a:avLst/>
          </a:prstGeom>
          <a:noFill/>
        </p:spPr>
        <p:txBody>
          <a:bodyPr wrap="square" rtlCol="0">
            <a:spAutoFit/>
          </a:bodyPr>
          <a:lstStyle/>
          <a:p>
            <a:r>
              <a:rPr lang="en-US" dirty="0">
                <a:latin typeface="Times New Roman" pitchFamily="18" charset="0"/>
                <a:cs typeface="Times New Roman" pitchFamily="18" charset="0"/>
              </a:rPr>
              <a:t>P</a:t>
            </a:r>
          </a:p>
        </p:txBody>
      </p:sp>
      <p:sp>
        <p:nvSpPr>
          <p:cNvPr id="64" name="TextBox 63"/>
          <p:cNvSpPr txBox="1"/>
          <p:nvPr/>
        </p:nvSpPr>
        <p:spPr>
          <a:xfrm>
            <a:off x="5383072" y="4199946"/>
            <a:ext cx="453231" cy="369332"/>
          </a:xfrm>
          <a:prstGeom prst="rect">
            <a:avLst/>
          </a:prstGeom>
          <a:noFill/>
        </p:spPr>
        <p:txBody>
          <a:bodyPr wrap="square" rtlCol="0">
            <a:spAutoFit/>
          </a:bodyPr>
          <a:lstStyle/>
          <a:p>
            <a:r>
              <a:rPr lang="en-US" dirty="0" smtClean="0">
                <a:latin typeface="Times New Roman" pitchFamily="18" charset="0"/>
                <a:cs typeface="Times New Roman" pitchFamily="18" charset="0"/>
              </a:rPr>
              <a:t>B</a:t>
            </a:r>
            <a:endParaRPr lang="en-US" dirty="0">
              <a:latin typeface="Times New Roman" pitchFamily="18" charset="0"/>
              <a:cs typeface="Times New Roman" pitchFamily="18" charset="0"/>
            </a:endParaRPr>
          </a:p>
        </p:txBody>
      </p:sp>
      <p:sp>
        <p:nvSpPr>
          <p:cNvPr id="65" name="Isosceles Triangle 64"/>
          <p:cNvSpPr/>
          <p:nvPr/>
        </p:nvSpPr>
        <p:spPr>
          <a:xfrm>
            <a:off x="6064110" y="1693680"/>
            <a:ext cx="2489514" cy="1847056"/>
          </a:xfrm>
          <a:prstGeom prst="triangle">
            <a:avLst>
              <a:gd name="adj" fmla="val 9855"/>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Parallelogram 65"/>
          <p:cNvSpPr/>
          <p:nvPr/>
        </p:nvSpPr>
        <p:spPr>
          <a:xfrm>
            <a:off x="5685347" y="2874324"/>
            <a:ext cx="3214682" cy="1387176"/>
          </a:xfrm>
          <a:prstGeom prst="parallelogram">
            <a:avLst>
              <a:gd name="adj" fmla="val 53159"/>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7" name="Straight Connector 66"/>
          <p:cNvCxnSpPr/>
          <p:nvPr/>
        </p:nvCxnSpPr>
        <p:spPr>
          <a:xfrm>
            <a:off x="6150196" y="477426"/>
            <a:ext cx="306387" cy="2428438"/>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flipV="1">
            <a:off x="6457808" y="2855656"/>
            <a:ext cx="2403710" cy="24134"/>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flipV="1">
            <a:off x="5670415" y="2879793"/>
            <a:ext cx="787399" cy="1416487"/>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flipH="1">
            <a:off x="6040507" y="1746347"/>
            <a:ext cx="262878" cy="1842930"/>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flipV="1">
            <a:off x="6072444" y="3531531"/>
            <a:ext cx="2472845" cy="18409"/>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a:off x="6303385" y="1691645"/>
            <a:ext cx="2216894" cy="1786860"/>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6128440" y="399522"/>
            <a:ext cx="1986950" cy="3847618"/>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6133887" y="446573"/>
            <a:ext cx="2007937" cy="383640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78" name="TextBox 77"/>
          <p:cNvSpPr txBox="1"/>
          <p:nvPr/>
        </p:nvSpPr>
        <p:spPr>
          <a:xfrm>
            <a:off x="6160027" y="2518528"/>
            <a:ext cx="382858" cy="369332"/>
          </a:xfrm>
          <a:prstGeom prst="rect">
            <a:avLst/>
          </a:prstGeom>
          <a:noFill/>
        </p:spPr>
        <p:txBody>
          <a:bodyPr wrap="square" rtlCol="0">
            <a:spAutoFit/>
          </a:bodyPr>
          <a:lstStyle/>
          <a:p>
            <a:r>
              <a:rPr lang="en-US" dirty="0">
                <a:latin typeface="Times New Roman" pitchFamily="18" charset="0"/>
                <a:cs typeface="Times New Roman" pitchFamily="18" charset="0"/>
              </a:rPr>
              <a:t>A</a:t>
            </a:r>
          </a:p>
        </p:txBody>
      </p:sp>
      <p:sp>
        <p:nvSpPr>
          <p:cNvPr id="79" name="Flowchart: Connector 78"/>
          <p:cNvSpPr/>
          <p:nvPr/>
        </p:nvSpPr>
        <p:spPr>
          <a:xfrm>
            <a:off x="6889217" y="4243525"/>
            <a:ext cx="54769" cy="45719"/>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TextBox 79"/>
          <p:cNvSpPr txBox="1"/>
          <p:nvPr/>
        </p:nvSpPr>
        <p:spPr>
          <a:xfrm>
            <a:off x="6639584" y="4273965"/>
            <a:ext cx="453231" cy="369332"/>
          </a:xfrm>
          <a:prstGeom prst="rect">
            <a:avLst/>
          </a:prstGeom>
          <a:noFill/>
        </p:spPr>
        <p:txBody>
          <a:bodyPr wrap="square" rtlCol="0">
            <a:spAutoFit/>
          </a:bodyPr>
          <a:lstStyle/>
          <a:p>
            <a:r>
              <a:rPr lang="en-US" dirty="0" smtClean="0">
                <a:latin typeface="Times New Roman" pitchFamily="18" charset="0"/>
                <a:cs typeface="Times New Roman" pitchFamily="18" charset="0"/>
              </a:rPr>
              <a:t>Q</a:t>
            </a:r>
            <a:endParaRPr lang="en-US" dirty="0">
              <a:latin typeface="Times New Roman" pitchFamily="18" charset="0"/>
              <a:cs typeface="Times New Roman" pitchFamily="18" charset="0"/>
            </a:endParaRPr>
          </a:p>
        </p:txBody>
      </p:sp>
      <p:cxnSp>
        <p:nvCxnSpPr>
          <p:cNvPr id="81" name="Straight Connector 80"/>
          <p:cNvCxnSpPr>
            <a:stCxn id="57" idx="0"/>
          </p:cNvCxnSpPr>
          <p:nvPr/>
        </p:nvCxnSpPr>
        <p:spPr>
          <a:xfrm flipH="1">
            <a:off x="6054914" y="389180"/>
            <a:ext cx="76365" cy="3135559"/>
          </a:xfrm>
          <a:prstGeom prst="line">
            <a:avLst/>
          </a:prstGeom>
          <a:ln w="28575">
            <a:solidFill>
              <a:srgbClr val="0070C0"/>
            </a:solidFill>
            <a:prstDash val="sysDash"/>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a:off x="6148207" y="412654"/>
            <a:ext cx="795779" cy="3876590"/>
          </a:xfrm>
          <a:prstGeom prst="line">
            <a:avLst/>
          </a:prstGeom>
          <a:ln w="28575">
            <a:prstDash val="solid"/>
          </a:ln>
        </p:spPr>
        <p:style>
          <a:lnRef idx="1">
            <a:schemeClr val="accent1"/>
          </a:lnRef>
          <a:fillRef idx="0">
            <a:schemeClr val="accent1"/>
          </a:fillRef>
          <a:effectRef idx="0">
            <a:schemeClr val="accent1"/>
          </a:effectRef>
          <a:fontRef idx="minor">
            <a:schemeClr val="tx1"/>
          </a:fontRef>
        </p:style>
      </p:cxnSp>
      <p:sp>
        <p:nvSpPr>
          <p:cNvPr id="84" name="Flowchart: Connector 83"/>
          <p:cNvSpPr/>
          <p:nvPr/>
        </p:nvSpPr>
        <p:spPr>
          <a:xfrm>
            <a:off x="6052299" y="2639952"/>
            <a:ext cx="54769" cy="45719"/>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85" name="Object 84"/>
          <p:cNvGraphicFramePr>
            <a:graphicFrameLocks noChangeAspect="1"/>
          </p:cNvGraphicFramePr>
          <p:nvPr>
            <p:extLst>
              <p:ext uri="{D42A27DB-BD31-4B8C-83A1-F6EECF244321}">
                <p14:modId xmlns:p14="http://schemas.microsoft.com/office/powerpoint/2010/main" val="323721453"/>
              </p:ext>
            </p:extLst>
          </p:nvPr>
        </p:nvGraphicFramePr>
        <p:xfrm>
          <a:off x="5814618" y="2497711"/>
          <a:ext cx="266700" cy="330200"/>
        </p:xfrm>
        <a:graphic>
          <a:graphicData uri="http://schemas.openxmlformats.org/presentationml/2006/ole">
            <mc:AlternateContent xmlns:mc="http://schemas.openxmlformats.org/markup-compatibility/2006">
              <mc:Choice xmlns:v="urn:schemas-microsoft-com:vml" Requires="v">
                <p:oleObj spid="_x0000_s6390" name="Equation" r:id="rId4" imgW="266400" imgH="330120" progId="Equation.DSMT4">
                  <p:embed/>
                </p:oleObj>
              </mc:Choice>
              <mc:Fallback>
                <p:oleObj name="Equation" r:id="rId4" imgW="266400" imgH="330120" progId="Equation.DSMT4">
                  <p:embed/>
                  <p:pic>
                    <p:nvPicPr>
                      <p:cNvPr id="0" name=""/>
                      <p:cNvPicPr/>
                      <p:nvPr/>
                    </p:nvPicPr>
                    <p:blipFill>
                      <a:blip r:embed="rId5"/>
                      <a:stretch>
                        <a:fillRect/>
                      </a:stretch>
                    </p:blipFill>
                    <p:spPr>
                      <a:xfrm>
                        <a:off x="5814618" y="2497711"/>
                        <a:ext cx="266700" cy="330200"/>
                      </a:xfrm>
                      <a:prstGeom prst="rect">
                        <a:avLst/>
                      </a:prstGeom>
                    </p:spPr>
                  </p:pic>
                </p:oleObj>
              </mc:Fallback>
            </mc:AlternateContent>
          </a:graphicData>
        </a:graphic>
      </p:graphicFrame>
      <p:graphicFrame>
        <p:nvGraphicFramePr>
          <p:cNvPr id="86" name="Object 85"/>
          <p:cNvGraphicFramePr>
            <a:graphicFrameLocks noChangeAspect="1"/>
          </p:cNvGraphicFramePr>
          <p:nvPr>
            <p:extLst>
              <p:ext uri="{D42A27DB-BD31-4B8C-83A1-F6EECF244321}">
                <p14:modId xmlns:p14="http://schemas.microsoft.com/office/powerpoint/2010/main" val="2143341640"/>
              </p:ext>
            </p:extLst>
          </p:nvPr>
        </p:nvGraphicFramePr>
        <p:xfrm>
          <a:off x="6743167" y="2905864"/>
          <a:ext cx="292100" cy="330200"/>
        </p:xfrm>
        <a:graphic>
          <a:graphicData uri="http://schemas.openxmlformats.org/presentationml/2006/ole">
            <mc:AlternateContent xmlns:mc="http://schemas.openxmlformats.org/markup-compatibility/2006">
              <mc:Choice xmlns:v="urn:schemas-microsoft-com:vml" Requires="v">
                <p:oleObj spid="_x0000_s6391" name="Equation" r:id="rId6" imgW="291960" imgH="330120" progId="Equation.DSMT4">
                  <p:embed/>
                </p:oleObj>
              </mc:Choice>
              <mc:Fallback>
                <p:oleObj name="Equation" r:id="rId6" imgW="291960" imgH="330120" progId="Equation.DSMT4">
                  <p:embed/>
                  <p:pic>
                    <p:nvPicPr>
                      <p:cNvPr id="0" name=""/>
                      <p:cNvPicPr>
                        <a:picLocks noChangeAspect="1" noChangeArrowheads="1"/>
                      </p:cNvPicPr>
                      <p:nvPr/>
                    </p:nvPicPr>
                    <p:blipFill>
                      <a:blip r:embed="rId7"/>
                      <a:srcRect/>
                      <a:stretch>
                        <a:fillRect/>
                      </a:stretch>
                    </p:blipFill>
                    <p:spPr bwMode="auto">
                      <a:xfrm>
                        <a:off x="6743167" y="2905864"/>
                        <a:ext cx="292100" cy="330200"/>
                      </a:xfrm>
                      <a:prstGeom prst="rect">
                        <a:avLst/>
                      </a:prstGeom>
                      <a:noFill/>
                      <a:ln>
                        <a:noFill/>
                      </a:ln>
                    </p:spPr>
                  </p:pic>
                </p:oleObj>
              </mc:Fallback>
            </mc:AlternateContent>
          </a:graphicData>
        </a:graphic>
      </p:graphicFrame>
      <p:sp>
        <p:nvSpPr>
          <p:cNvPr id="87" name="Flowchart: Connector 86"/>
          <p:cNvSpPr/>
          <p:nvPr/>
        </p:nvSpPr>
        <p:spPr>
          <a:xfrm>
            <a:off x="6675972" y="3080090"/>
            <a:ext cx="45719" cy="52425"/>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8" name="Straight Connector 87"/>
          <p:cNvCxnSpPr>
            <a:endCxn id="87" idx="3"/>
          </p:cNvCxnSpPr>
          <p:nvPr/>
        </p:nvCxnSpPr>
        <p:spPr>
          <a:xfrm>
            <a:off x="6100530" y="2667812"/>
            <a:ext cx="582137" cy="457026"/>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30264" y="3586460"/>
            <a:ext cx="19812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a. </a:t>
            </a:r>
            <a:endParaRPr lang="en-US" sz="2800" dirty="0">
              <a:latin typeface="Times New Roman" pitchFamily="18" charset="0"/>
              <a:cs typeface="Times New Roman" pitchFamily="18" charset="0"/>
            </a:endParaRPr>
          </a:p>
        </p:txBody>
      </p:sp>
      <p:graphicFrame>
        <p:nvGraphicFramePr>
          <p:cNvPr id="44" name="Object 43"/>
          <p:cNvGraphicFramePr>
            <a:graphicFrameLocks noChangeAspect="1"/>
          </p:cNvGraphicFramePr>
          <p:nvPr>
            <p:extLst>
              <p:ext uri="{D42A27DB-BD31-4B8C-83A1-F6EECF244321}">
                <p14:modId xmlns:p14="http://schemas.microsoft.com/office/powerpoint/2010/main" val="3588497434"/>
              </p:ext>
            </p:extLst>
          </p:nvPr>
        </p:nvGraphicFramePr>
        <p:xfrm>
          <a:off x="661593" y="3715750"/>
          <a:ext cx="3962400" cy="1485761"/>
        </p:xfrm>
        <a:graphic>
          <a:graphicData uri="http://schemas.openxmlformats.org/presentationml/2006/ole">
            <mc:AlternateContent xmlns:mc="http://schemas.openxmlformats.org/markup-compatibility/2006">
              <mc:Choice xmlns:v="urn:schemas-microsoft-com:vml" Requires="v">
                <p:oleObj spid="_x0000_s6392" name="Equation" r:id="rId8" imgW="3962160" imgH="1396800" progId="Equation.DSMT4">
                  <p:embed/>
                </p:oleObj>
              </mc:Choice>
              <mc:Fallback>
                <p:oleObj name="Equation" r:id="rId8" imgW="3962160" imgH="1396800" progId="Equation.DSMT4">
                  <p:embed/>
                  <p:pic>
                    <p:nvPicPr>
                      <p:cNvPr id="0" name=""/>
                      <p:cNvPicPr/>
                      <p:nvPr/>
                    </p:nvPicPr>
                    <p:blipFill>
                      <a:blip r:embed="rId9"/>
                      <a:stretch>
                        <a:fillRect/>
                      </a:stretch>
                    </p:blipFill>
                    <p:spPr>
                      <a:xfrm>
                        <a:off x="661593" y="3715750"/>
                        <a:ext cx="3962400" cy="1485761"/>
                      </a:xfrm>
                      <a:prstGeom prst="rect">
                        <a:avLst/>
                      </a:prstGeom>
                    </p:spPr>
                  </p:pic>
                </p:oleObj>
              </mc:Fallback>
            </mc:AlternateContent>
          </a:graphicData>
        </a:graphic>
      </p:graphicFrame>
      <p:sp>
        <p:nvSpPr>
          <p:cNvPr id="42" name="TextBox 41"/>
          <p:cNvSpPr txBox="1"/>
          <p:nvPr/>
        </p:nvSpPr>
        <p:spPr>
          <a:xfrm>
            <a:off x="16727" y="-59205"/>
            <a:ext cx="1447800" cy="461665"/>
          </a:xfrm>
          <a:prstGeom prst="rect">
            <a:avLst/>
          </a:prstGeom>
          <a:noFill/>
        </p:spPr>
        <p:txBody>
          <a:bodyPr wrap="square" rtlCol="0">
            <a:spAutoFit/>
          </a:bodyPr>
          <a:lstStyle/>
          <a:p>
            <a:r>
              <a:rPr lang="en-US" sz="2400" b="1" dirty="0" smtClean="0">
                <a:solidFill>
                  <a:srgbClr val="FF0000"/>
                </a:solidFill>
                <a:latin typeface="Times New Roman" pitchFamily="18" charset="0"/>
                <a:cs typeface="Times New Roman" pitchFamily="18" charset="0"/>
              </a:rPr>
              <a:t>Ví dụ 1:</a:t>
            </a:r>
            <a:endParaRPr lang="en-US" sz="2400" b="1" dirty="0">
              <a:solidFill>
                <a:srgbClr val="FF0000"/>
              </a:solidFill>
              <a:latin typeface="Times New Roman" pitchFamily="18" charset="0"/>
              <a:cs typeface="Times New Roman" pitchFamily="18" charset="0"/>
            </a:endParaRPr>
          </a:p>
        </p:txBody>
      </p:sp>
      <p:sp>
        <p:nvSpPr>
          <p:cNvPr id="45" name="TextBox 44"/>
          <p:cNvSpPr txBox="1"/>
          <p:nvPr/>
        </p:nvSpPr>
        <p:spPr>
          <a:xfrm>
            <a:off x="16727" y="315758"/>
            <a:ext cx="5252132" cy="1569660"/>
          </a:xfrm>
          <a:prstGeom prst="rect">
            <a:avLst/>
          </a:prstGeom>
          <a:noFill/>
        </p:spPr>
        <p:txBody>
          <a:bodyPr wrap="square" rtlCol="0">
            <a:spAutoFit/>
          </a:bodyPr>
          <a:lstStyle/>
          <a:p>
            <a:r>
              <a:rPr lang="en-US" sz="2400" dirty="0" smtClean="0">
                <a:latin typeface="Times New Roman" pitchFamily="18" charset="0"/>
                <a:cs typeface="Times New Roman" pitchFamily="18" charset="0"/>
              </a:rPr>
              <a:t>Cho hình chóp S.ABCD có đáy ABCD là hình bình </a:t>
            </a:r>
            <a:r>
              <a:rPr lang="en-US" sz="2400" dirty="0">
                <a:latin typeface="Times New Roman" pitchFamily="18" charset="0"/>
                <a:cs typeface="Times New Roman" pitchFamily="18" charset="0"/>
              </a:rPr>
              <a:t>hành. Gọi M, N lần lượt là trung điểm các cạnh AB và CD.</a:t>
            </a:r>
          </a:p>
          <a:p>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sp>
        <p:nvSpPr>
          <p:cNvPr id="75" name="TextBox 74"/>
          <p:cNvSpPr txBox="1"/>
          <p:nvPr/>
        </p:nvSpPr>
        <p:spPr>
          <a:xfrm>
            <a:off x="0" y="1423753"/>
            <a:ext cx="4964129" cy="461665"/>
          </a:xfrm>
          <a:prstGeom prst="rect">
            <a:avLst/>
          </a:prstGeom>
          <a:noFill/>
        </p:spPr>
        <p:txBody>
          <a:bodyPr wrap="square" rtlCol="0">
            <a:spAutoFit/>
          </a:bodyPr>
          <a:lstStyle/>
          <a:p>
            <a:r>
              <a:rPr lang="en-US" sz="2400" b="1" dirty="0" smtClean="0">
                <a:solidFill>
                  <a:srgbClr val="FF0000"/>
                </a:solidFill>
                <a:latin typeface="Times New Roman" pitchFamily="18" charset="0"/>
                <a:cs typeface="Times New Roman" pitchFamily="18" charset="0"/>
              </a:rPr>
              <a:t>a. </a:t>
            </a:r>
            <a:r>
              <a:rPr lang="en-US" sz="2400" dirty="0" smtClean="0">
                <a:latin typeface="Times New Roman" pitchFamily="18" charset="0"/>
                <a:cs typeface="Times New Roman" pitchFamily="18" charset="0"/>
              </a:rPr>
              <a:t>Chứng minh: MN//(SBC)</a:t>
            </a:r>
            <a:endParaRPr lang="en-US" sz="2400" dirty="0">
              <a:latin typeface="Times New Roman" pitchFamily="18" charset="0"/>
              <a:cs typeface="Times New Roman" pitchFamily="18" charset="0"/>
            </a:endParaRPr>
          </a:p>
        </p:txBody>
      </p:sp>
      <p:sp>
        <p:nvSpPr>
          <p:cNvPr id="76" name="TextBox 75"/>
          <p:cNvSpPr txBox="1"/>
          <p:nvPr/>
        </p:nvSpPr>
        <p:spPr>
          <a:xfrm>
            <a:off x="-1859" y="1797231"/>
            <a:ext cx="5260292" cy="830997"/>
          </a:xfrm>
          <a:prstGeom prst="rect">
            <a:avLst/>
          </a:prstGeom>
          <a:noFill/>
        </p:spPr>
        <p:txBody>
          <a:bodyPr wrap="square" rtlCol="0">
            <a:spAutoFit/>
          </a:bodyPr>
          <a:lstStyle/>
          <a:p>
            <a:r>
              <a:rPr lang="en-US" sz="2400" b="1" dirty="0" smtClean="0">
                <a:solidFill>
                  <a:srgbClr val="FF0000"/>
                </a:solidFill>
                <a:latin typeface="Times New Roman" pitchFamily="18" charset="0"/>
                <a:cs typeface="Times New Roman" pitchFamily="18" charset="0"/>
              </a:rPr>
              <a:t>b. </a:t>
            </a:r>
            <a:r>
              <a:rPr lang="en-US" sz="2400" dirty="0" smtClean="0">
                <a:latin typeface="Times New Roman" pitchFamily="18" charset="0"/>
                <a:cs typeface="Times New Roman" pitchFamily="18" charset="0"/>
              </a:rPr>
              <a:t>Gọi P là trung điểm cạnh SA. Chứng minh: SC//(MNP)</a:t>
            </a:r>
            <a:endParaRPr lang="en-US" sz="2400" dirty="0">
              <a:latin typeface="Times New Roman" pitchFamily="18" charset="0"/>
              <a:cs typeface="Times New Roman" pitchFamily="18" charset="0"/>
            </a:endParaRPr>
          </a:p>
        </p:txBody>
      </p:sp>
      <p:sp>
        <p:nvSpPr>
          <p:cNvPr id="77" name="TextBox 76"/>
          <p:cNvSpPr txBox="1"/>
          <p:nvPr/>
        </p:nvSpPr>
        <p:spPr>
          <a:xfrm>
            <a:off x="-1860" y="2510109"/>
            <a:ext cx="4886747" cy="830997"/>
          </a:xfrm>
          <a:prstGeom prst="rect">
            <a:avLst/>
          </a:prstGeom>
          <a:noFill/>
        </p:spPr>
        <p:txBody>
          <a:bodyPr wrap="square" rtlCol="0">
            <a:spAutoFit/>
          </a:bodyPr>
          <a:lstStyle/>
          <a:p>
            <a:r>
              <a:rPr lang="en-US" sz="2400" b="1" dirty="0" smtClean="0">
                <a:solidFill>
                  <a:srgbClr val="FF0000"/>
                </a:solidFill>
                <a:latin typeface="Times New Roman" pitchFamily="18" charset="0"/>
                <a:cs typeface="Times New Roman" pitchFamily="18" charset="0"/>
              </a:rPr>
              <a:t>c.</a:t>
            </a:r>
            <a:r>
              <a:rPr lang="en-US" sz="2400" dirty="0" smtClean="0">
                <a:latin typeface="Times New Roman" pitchFamily="18" charset="0"/>
                <a:cs typeface="Times New Roman" pitchFamily="18" charset="0"/>
              </a:rPr>
              <a:t>Gọi          lần lượt là trọng tâm các tam giác SAB và SBC. Chứng minh:    </a:t>
            </a:r>
            <a:endParaRPr lang="en-US" sz="2400" dirty="0">
              <a:latin typeface="Times New Roman" pitchFamily="18" charset="0"/>
              <a:cs typeface="Times New Roman" pitchFamily="18" charset="0"/>
            </a:endParaRPr>
          </a:p>
        </p:txBody>
      </p:sp>
      <p:graphicFrame>
        <p:nvGraphicFramePr>
          <p:cNvPr id="83" name="Object 82"/>
          <p:cNvGraphicFramePr>
            <a:graphicFrameLocks noChangeAspect="1"/>
          </p:cNvGraphicFramePr>
          <p:nvPr>
            <p:extLst>
              <p:ext uri="{D42A27DB-BD31-4B8C-83A1-F6EECF244321}">
                <p14:modId xmlns:p14="http://schemas.microsoft.com/office/powerpoint/2010/main" val="3121358712"/>
              </p:ext>
            </p:extLst>
          </p:nvPr>
        </p:nvGraphicFramePr>
        <p:xfrm>
          <a:off x="821590" y="2585075"/>
          <a:ext cx="642937" cy="393700"/>
        </p:xfrm>
        <a:graphic>
          <a:graphicData uri="http://schemas.openxmlformats.org/presentationml/2006/ole">
            <mc:AlternateContent xmlns:mc="http://schemas.openxmlformats.org/markup-compatibility/2006">
              <mc:Choice xmlns:v="urn:schemas-microsoft-com:vml" Requires="v">
                <p:oleObj spid="_x0000_s6393" name="Equation" r:id="rId10" imgW="812520" imgH="393480" progId="Equation.DSMT4">
                  <p:embed/>
                </p:oleObj>
              </mc:Choice>
              <mc:Fallback>
                <p:oleObj name="Equation" r:id="rId10" imgW="812520" imgH="393480" progId="Equation.DSMT4">
                  <p:embed/>
                  <p:pic>
                    <p:nvPicPr>
                      <p:cNvPr id="0" name=""/>
                      <p:cNvPicPr/>
                      <p:nvPr/>
                    </p:nvPicPr>
                    <p:blipFill>
                      <a:blip r:embed="rId11"/>
                      <a:stretch>
                        <a:fillRect/>
                      </a:stretch>
                    </p:blipFill>
                    <p:spPr>
                      <a:xfrm>
                        <a:off x="821590" y="2585075"/>
                        <a:ext cx="642937" cy="393700"/>
                      </a:xfrm>
                      <a:prstGeom prst="rect">
                        <a:avLst/>
                      </a:prstGeom>
                    </p:spPr>
                  </p:pic>
                </p:oleObj>
              </mc:Fallback>
            </mc:AlternateContent>
          </a:graphicData>
        </a:graphic>
      </p:graphicFrame>
      <p:graphicFrame>
        <p:nvGraphicFramePr>
          <p:cNvPr id="2" name="Object 1"/>
          <p:cNvGraphicFramePr>
            <a:graphicFrameLocks noChangeAspect="1"/>
          </p:cNvGraphicFramePr>
          <p:nvPr>
            <p:extLst>
              <p:ext uri="{D42A27DB-BD31-4B8C-83A1-F6EECF244321}">
                <p14:modId xmlns:p14="http://schemas.microsoft.com/office/powerpoint/2010/main" val="1130282908"/>
              </p:ext>
            </p:extLst>
          </p:nvPr>
        </p:nvGraphicFramePr>
        <p:xfrm>
          <a:off x="1295400" y="3268920"/>
          <a:ext cx="2057400" cy="393700"/>
        </p:xfrm>
        <a:graphic>
          <a:graphicData uri="http://schemas.openxmlformats.org/presentationml/2006/ole">
            <mc:AlternateContent xmlns:mc="http://schemas.openxmlformats.org/markup-compatibility/2006">
              <mc:Choice xmlns:v="urn:schemas-microsoft-com:vml" Requires="v">
                <p:oleObj spid="_x0000_s6394" name="Equation" r:id="rId12" imgW="2057400" imgH="393480" progId="Equation.DSMT4">
                  <p:embed/>
                </p:oleObj>
              </mc:Choice>
              <mc:Fallback>
                <p:oleObj name="Equation" r:id="rId12" imgW="2057400" imgH="393480" progId="Equation.DSMT4">
                  <p:embed/>
                  <p:pic>
                    <p:nvPicPr>
                      <p:cNvPr id="0" name="Object 11"/>
                      <p:cNvPicPr>
                        <a:picLocks noChangeAspect="1" noChangeArrowheads="1"/>
                      </p:cNvPicPr>
                      <p:nvPr/>
                    </p:nvPicPr>
                    <p:blipFill>
                      <a:blip r:embed="rId13"/>
                      <a:srcRect/>
                      <a:stretch>
                        <a:fillRect/>
                      </a:stretch>
                    </p:blipFill>
                    <p:spPr bwMode="auto">
                      <a:xfrm>
                        <a:off x="1295400" y="3268920"/>
                        <a:ext cx="20574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4" name="Straight Connector 3"/>
          <p:cNvCxnSpPr/>
          <p:nvPr/>
        </p:nvCxnSpPr>
        <p:spPr>
          <a:xfrm>
            <a:off x="0" y="371607"/>
            <a:ext cx="5268859" cy="9810"/>
          </a:xfrm>
          <a:prstGeom prst="line">
            <a:avLst/>
          </a:prstGeom>
          <a:ln w="285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H="1">
            <a:off x="5258432" y="367490"/>
            <a:ext cx="1" cy="3296195"/>
          </a:xfrm>
          <a:prstGeom prst="line">
            <a:avLst/>
          </a:prstGeom>
          <a:ln w="285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a:off x="-19389" y="3675353"/>
            <a:ext cx="5288248" cy="2259"/>
          </a:xfrm>
          <a:prstGeom prst="line">
            <a:avLst/>
          </a:prstGeom>
          <a:ln w="285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54478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wipe(down)">
                                      <p:cBhvr>
                                        <p:cTn id="7" dur="500"/>
                                        <p:tgtEl>
                                          <p:spTgt spid="49"/>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52"/>
                                        </p:tgtEl>
                                        <p:attrNameLst>
                                          <p:attrName>style.visibility</p:attrName>
                                        </p:attrNameLst>
                                      </p:cBhvr>
                                      <p:to>
                                        <p:strVal val="visible"/>
                                      </p:to>
                                    </p:set>
                                    <p:animEffect transition="in" filter="wipe(down)">
                                      <p:cBhvr>
                                        <p:cTn id="10" dur="500"/>
                                        <p:tgtEl>
                                          <p:spTgt spid="52"/>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51"/>
                                        </p:tgtEl>
                                        <p:attrNameLst>
                                          <p:attrName>style.visibility</p:attrName>
                                        </p:attrNameLst>
                                      </p:cBhvr>
                                      <p:to>
                                        <p:strVal val="visible"/>
                                      </p:to>
                                    </p:set>
                                    <p:animEffect transition="in" filter="wipe(down)">
                                      <p:cBhvr>
                                        <p:cTn id="13" dur="500"/>
                                        <p:tgtEl>
                                          <p:spTgt spid="51"/>
                                        </p:tgtEl>
                                      </p:cBhvr>
                                    </p:animEffect>
                                  </p:childTnLst>
                                </p:cTn>
                              </p:par>
                              <p:par>
                                <p:cTn id="14" presetID="22" presetClass="entr" presetSubtype="4" fill="hold" nodeType="withEffect">
                                  <p:stCondLst>
                                    <p:cond delay="0"/>
                                  </p:stCondLst>
                                  <p:childTnLst>
                                    <p:set>
                                      <p:cBhvr>
                                        <p:cTn id="15" dur="1" fill="hold">
                                          <p:stCondLst>
                                            <p:cond delay="0"/>
                                          </p:stCondLst>
                                        </p:cTn>
                                        <p:tgtEl>
                                          <p:spTgt spid="73"/>
                                        </p:tgtEl>
                                        <p:attrNameLst>
                                          <p:attrName>style.visibility</p:attrName>
                                        </p:attrNameLst>
                                      </p:cBhvr>
                                      <p:to>
                                        <p:strVal val="visible"/>
                                      </p:to>
                                    </p:set>
                                    <p:animEffect transition="in" filter="wipe(down)">
                                      <p:cBhvr>
                                        <p:cTn id="16" dur="500"/>
                                        <p:tgtEl>
                                          <p:spTgt spid="73"/>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78"/>
                                        </p:tgtEl>
                                        <p:attrNameLst>
                                          <p:attrName>style.visibility</p:attrName>
                                        </p:attrNameLst>
                                      </p:cBhvr>
                                      <p:to>
                                        <p:strVal val="visible"/>
                                      </p:to>
                                    </p:set>
                                    <p:animEffect transition="in" filter="wipe(down)">
                                      <p:cBhvr>
                                        <p:cTn id="19" dur="500"/>
                                        <p:tgtEl>
                                          <p:spTgt spid="78"/>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48"/>
                                        </p:tgtEl>
                                        <p:attrNameLst>
                                          <p:attrName>style.visibility</p:attrName>
                                        </p:attrNameLst>
                                      </p:cBhvr>
                                      <p:to>
                                        <p:strVal val="visible"/>
                                      </p:to>
                                    </p:set>
                                    <p:animEffect transition="in" filter="wipe(down)">
                                      <p:cBhvr>
                                        <p:cTn id="22" dur="500"/>
                                        <p:tgtEl>
                                          <p:spTgt spid="48"/>
                                        </p:tgtEl>
                                      </p:cBhvr>
                                    </p:animEffect>
                                  </p:childTnLst>
                                </p:cTn>
                              </p:par>
                              <p:par>
                                <p:cTn id="23" presetID="22" presetClass="entr" presetSubtype="4" fill="hold" nodeType="withEffect">
                                  <p:stCondLst>
                                    <p:cond delay="0"/>
                                  </p:stCondLst>
                                  <p:childTnLst>
                                    <p:set>
                                      <p:cBhvr>
                                        <p:cTn id="24" dur="1" fill="hold">
                                          <p:stCondLst>
                                            <p:cond delay="0"/>
                                          </p:stCondLst>
                                        </p:cTn>
                                        <p:tgtEl>
                                          <p:spTgt spid="67"/>
                                        </p:tgtEl>
                                        <p:attrNameLst>
                                          <p:attrName>style.visibility</p:attrName>
                                        </p:attrNameLst>
                                      </p:cBhvr>
                                      <p:to>
                                        <p:strVal val="visible"/>
                                      </p:to>
                                    </p:set>
                                    <p:animEffect transition="in" filter="wipe(down)">
                                      <p:cBhvr>
                                        <p:cTn id="25" dur="500"/>
                                        <p:tgtEl>
                                          <p:spTgt spid="67"/>
                                        </p:tgtEl>
                                      </p:cBhvr>
                                    </p:animEffect>
                                  </p:childTnLst>
                                </p:cTn>
                              </p:par>
                              <p:par>
                                <p:cTn id="26" presetID="22" presetClass="entr" presetSubtype="4" fill="hold" nodeType="withEffect">
                                  <p:stCondLst>
                                    <p:cond delay="0"/>
                                  </p:stCondLst>
                                  <p:childTnLst>
                                    <p:set>
                                      <p:cBhvr>
                                        <p:cTn id="27" dur="1" fill="hold">
                                          <p:stCondLst>
                                            <p:cond delay="0"/>
                                          </p:stCondLst>
                                        </p:cTn>
                                        <p:tgtEl>
                                          <p:spTgt spid="68"/>
                                        </p:tgtEl>
                                        <p:attrNameLst>
                                          <p:attrName>style.visibility</p:attrName>
                                        </p:attrNameLst>
                                      </p:cBhvr>
                                      <p:to>
                                        <p:strVal val="visible"/>
                                      </p:to>
                                    </p:set>
                                    <p:animEffect transition="in" filter="wipe(down)">
                                      <p:cBhvr>
                                        <p:cTn id="28" dur="500"/>
                                        <p:tgtEl>
                                          <p:spTgt spid="68"/>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47"/>
                                        </p:tgtEl>
                                        <p:attrNameLst>
                                          <p:attrName>style.visibility</p:attrName>
                                        </p:attrNameLst>
                                      </p:cBhvr>
                                      <p:to>
                                        <p:strVal val="visible"/>
                                      </p:to>
                                    </p:set>
                                    <p:animEffect transition="in" filter="wipe(down)">
                                      <p:cBhvr>
                                        <p:cTn id="31" dur="500"/>
                                        <p:tgtEl>
                                          <p:spTgt spid="47"/>
                                        </p:tgtEl>
                                      </p:cBhvr>
                                    </p:animEffect>
                                  </p:childTnLst>
                                </p:cTn>
                              </p:par>
                              <p:par>
                                <p:cTn id="32" presetID="22" presetClass="entr" presetSubtype="4" fill="hold" nodeType="withEffect">
                                  <p:stCondLst>
                                    <p:cond delay="0"/>
                                  </p:stCondLst>
                                  <p:childTnLst>
                                    <p:set>
                                      <p:cBhvr>
                                        <p:cTn id="33" dur="1" fill="hold">
                                          <p:stCondLst>
                                            <p:cond delay="0"/>
                                          </p:stCondLst>
                                        </p:cTn>
                                        <p:tgtEl>
                                          <p:spTgt spid="53"/>
                                        </p:tgtEl>
                                        <p:attrNameLst>
                                          <p:attrName>style.visibility</p:attrName>
                                        </p:attrNameLst>
                                      </p:cBhvr>
                                      <p:to>
                                        <p:strVal val="visible"/>
                                      </p:to>
                                    </p:set>
                                    <p:animEffect transition="in" filter="wipe(down)">
                                      <p:cBhvr>
                                        <p:cTn id="34" dur="500"/>
                                        <p:tgtEl>
                                          <p:spTgt spid="53"/>
                                        </p:tgtEl>
                                      </p:cBhvr>
                                    </p:animEffect>
                                  </p:childTnLst>
                                </p:cTn>
                              </p:par>
                              <p:par>
                                <p:cTn id="35" presetID="22" presetClass="entr" presetSubtype="4" fill="hold" grpId="0" nodeType="withEffect">
                                  <p:stCondLst>
                                    <p:cond delay="0"/>
                                  </p:stCondLst>
                                  <p:childTnLst>
                                    <p:set>
                                      <p:cBhvr>
                                        <p:cTn id="36" dur="1" fill="hold">
                                          <p:stCondLst>
                                            <p:cond delay="0"/>
                                          </p:stCondLst>
                                        </p:cTn>
                                        <p:tgtEl>
                                          <p:spTgt spid="64"/>
                                        </p:tgtEl>
                                        <p:attrNameLst>
                                          <p:attrName>style.visibility</p:attrName>
                                        </p:attrNameLst>
                                      </p:cBhvr>
                                      <p:to>
                                        <p:strVal val="visible"/>
                                      </p:to>
                                    </p:set>
                                    <p:animEffect transition="in" filter="wipe(down)">
                                      <p:cBhvr>
                                        <p:cTn id="37" dur="500"/>
                                        <p:tgtEl>
                                          <p:spTgt spid="64"/>
                                        </p:tgtEl>
                                      </p:cBhvr>
                                    </p:animEffect>
                                  </p:childTnLst>
                                </p:cTn>
                              </p:par>
                              <p:par>
                                <p:cTn id="38" presetID="22" presetClass="entr" presetSubtype="4" fill="hold" grpId="0" nodeType="withEffect">
                                  <p:stCondLst>
                                    <p:cond delay="0"/>
                                  </p:stCondLst>
                                  <p:childTnLst>
                                    <p:set>
                                      <p:cBhvr>
                                        <p:cTn id="39" dur="1" fill="hold">
                                          <p:stCondLst>
                                            <p:cond delay="0"/>
                                          </p:stCondLst>
                                        </p:cTn>
                                        <p:tgtEl>
                                          <p:spTgt spid="50"/>
                                        </p:tgtEl>
                                        <p:attrNameLst>
                                          <p:attrName>style.visibility</p:attrName>
                                        </p:attrNameLst>
                                      </p:cBhvr>
                                      <p:to>
                                        <p:strVal val="visible"/>
                                      </p:to>
                                    </p:set>
                                    <p:animEffect transition="in" filter="wipe(down)">
                                      <p:cBhvr>
                                        <p:cTn id="40" dur="500"/>
                                        <p:tgtEl>
                                          <p:spTgt spid="50"/>
                                        </p:tgtEl>
                                      </p:cBhvr>
                                    </p:animEffect>
                                  </p:childTnLst>
                                </p:cTn>
                              </p:par>
                              <p:par>
                                <p:cTn id="41" presetID="22" presetClass="entr" presetSubtype="4" fill="hold" nodeType="withEffect">
                                  <p:stCondLst>
                                    <p:cond delay="0"/>
                                  </p:stCondLst>
                                  <p:childTnLst>
                                    <p:set>
                                      <p:cBhvr>
                                        <p:cTn id="42" dur="1" fill="hold">
                                          <p:stCondLst>
                                            <p:cond delay="0"/>
                                          </p:stCondLst>
                                        </p:cTn>
                                        <p:tgtEl>
                                          <p:spTgt spid="69"/>
                                        </p:tgtEl>
                                        <p:attrNameLst>
                                          <p:attrName>style.visibility</p:attrName>
                                        </p:attrNameLst>
                                      </p:cBhvr>
                                      <p:to>
                                        <p:strVal val="visible"/>
                                      </p:to>
                                    </p:set>
                                    <p:animEffect transition="in" filter="wipe(down)">
                                      <p:cBhvr>
                                        <p:cTn id="43" dur="500"/>
                                        <p:tgtEl>
                                          <p:spTgt spid="69"/>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4" fill="hold" grpId="0" nodeType="clickEffect">
                                  <p:stCondLst>
                                    <p:cond delay="0"/>
                                  </p:stCondLst>
                                  <p:childTnLst>
                                    <p:set>
                                      <p:cBhvr>
                                        <p:cTn id="47" dur="1" fill="hold">
                                          <p:stCondLst>
                                            <p:cond delay="0"/>
                                          </p:stCondLst>
                                        </p:cTn>
                                        <p:tgtEl>
                                          <p:spTgt spid="58"/>
                                        </p:tgtEl>
                                        <p:attrNameLst>
                                          <p:attrName>style.visibility</p:attrName>
                                        </p:attrNameLst>
                                      </p:cBhvr>
                                      <p:to>
                                        <p:strVal val="visible"/>
                                      </p:to>
                                    </p:set>
                                    <p:animEffect transition="in" filter="wipe(down)">
                                      <p:cBhvr>
                                        <p:cTn id="48" dur="500"/>
                                        <p:tgtEl>
                                          <p:spTgt spid="58"/>
                                        </p:tgtEl>
                                      </p:cBhvr>
                                    </p:animEffect>
                                  </p:childTnLst>
                                </p:cTn>
                              </p:par>
                              <p:par>
                                <p:cTn id="49" presetID="22" presetClass="entr" presetSubtype="4" fill="hold" grpId="0" nodeType="withEffect">
                                  <p:stCondLst>
                                    <p:cond delay="0"/>
                                  </p:stCondLst>
                                  <p:childTnLst>
                                    <p:set>
                                      <p:cBhvr>
                                        <p:cTn id="50" dur="1" fill="hold">
                                          <p:stCondLst>
                                            <p:cond delay="0"/>
                                          </p:stCondLst>
                                        </p:cTn>
                                        <p:tgtEl>
                                          <p:spTgt spid="59"/>
                                        </p:tgtEl>
                                        <p:attrNameLst>
                                          <p:attrName>style.visibility</p:attrName>
                                        </p:attrNameLst>
                                      </p:cBhvr>
                                      <p:to>
                                        <p:strVal val="visible"/>
                                      </p:to>
                                    </p:set>
                                    <p:animEffect transition="in" filter="wipe(down)">
                                      <p:cBhvr>
                                        <p:cTn id="51" dur="500"/>
                                        <p:tgtEl>
                                          <p:spTgt spid="59"/>
                                        </p:tgtEl>
                                      </p:cBhvr>
                                    </p:animEffect>
                                  </p:childTnLst>
                                </p:cTn>
                              </p:par>
                              <p:par>
                                <p:cTn id="52" presetID="22" presetClass="entr" presetSubtype="4" fill="hold" grpId="0" nodeType="withEffect">
                                  <p:stCondLst>
                                    <p:cond delay="0"/>
                                  </p:stCondLst>
                                  <p:childTnLst>
                                    <p:set>
                                      <p:cBhvr>
                                        <p:cTn id="53" dur="1" fill="hold">
                                          <p:stCondLst>
                                            <p:cond delay="0"/>
                                          </p:stCondLst>
                                        </p:cTn>
                                        <p:tgtEl>
                                          <p:spTgt spid="61"/>
                                        </p:tgtEl>
                                        <p:attrNameLst>
                                          <p:attrName>style.visibility</p:attrName>
                                        </p:attrNameLst>
                                      </p:cBhvr>
                                      <p:to>
                                        <p:strVal val="visible"/>
                                      </p:to>
                                    </p:set>
                                    <p:animEffect transition="in" filter="wipe(down)">
                                      <p:cBhvr>
                                        <p:cTn id="54" dur="500"/>
                                        <p:tgtEl>
                                          <p:spTgt spid="61"/>
                                        </p:tgtEl>
                                      </p:cBhvr>
                                    </p:animEffect>
                                  </p:childTnLst>
                                </p:cTn>
                              </p:par>
                              <p:par>
                                <p:cTn id="55" presetID="22" presetClass="entr" presetSubtype="4" fill="hold" grpId="0" nodeType="withEffect">
                                  <p:stCondLst>
                                    <p:cond delay="0"/>
                                  </p:stCondLst>
                                  <p:childTnLst>
                                    <p:set>
                                      <p:cBhvr>
                                        <p:cTn id="56" dur="1" fill="hold">
                                          <p:stCondLst>
                                            <p:cond delay="0"/>
                                          </p:stCondLst>
                                        </p:cTn>
                                        <p:tgtEl>
                                          <p:spTgt spid="62"/>
                                        </p:tgtEl>
                                        <p:attrNameLst>
                                          <p:attrName>style.visibility</p:attrName>
                                        </p:attrNameLst>
                                      </p:cBhvr>
                                      <p:to>
                                        <p:strVal val="visible"/>
                                      </p:to>
                                    </p:set>
                                    <p:animEffect transition="in" filter="wipe(down)">
                                      <p:cBhvr>
                                        <p:cTn id="57" dur="500"/>
                                        <p:tgtEl>
                                          <p:spTgt spid="62"/>
                                        </p:tgtEl>
                                      </p:cBhvr>
                                    </p:animEffect>
                                  </p:childTnLst>
                                </p:cTn>
                              </p:par>
                            </p:childTnLst>
                          </p:cTn>
                        </p:par>
                      </p:childTnLst>
                    </p:cTn>
                  </p:par>
                  <p:par>
                    <p:cTn id="58" fill="hold">
                      <p:stCondLst>
                        <p:cond delay="indefinite"/>
                      </p:stCondLst>
                      <p:childTnLst>
                        <p:par>
                          <p:cTn id="59" fill="hold">
                            <p:stCondLst>
                              <p:cond delay="0"/>
                            </p:stCondLst>
                            <p:childTnLst>
                              <p:par>
                                <p:cTn id="60" presetID="6" presetClass="entr" presetSubtype="16" fill="hold" grpId="0" nodeType="clickEffect">
                                  <p:stCondLst>
                                    <p:cond delay="0"/>
                                  </p:stCondLst>
                                  <p:childTnLst>
                                    <p:set>
                                      <p:cBhvr>
                                        <p:cTn id="61" dur="1" fill="hold">
                                          <p:stCondLst>
                                            <p:cond delay="0"/>
                                          </p:stCondLst>
                                        </p:cTn>
                                        <p:tgtEl>
                                          <p:spTgt spid="57"/>
                                        </p:tgtEl>
                                        <p:attrNameLst>
                                          <p:attrName>style.visibility</p:attrName>
                                        </p:attrNameLst>
                                      </p:cBhvr>
                                      <p:to>
                                        <p:strVal val="visible"/>
                                      </p:to>
                                    </p:set>
                                    <p:animEffect transition="in" filter="circle(in)">
                                      <p:cBhvr>
                                        <p:cTn id="62" dur="2000"/>
                                        <p:tgtEl>
                                          <p:spTgt spid="57"/>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nodeType="clickEffect">
                                  <p:stCondLst>
                                    <p:cond delay="0"/>
                                  </p:stCondLst>
                                  <p:childTnLst>
                                    <p:set>
                                      <p:cBhvr>
                                        <p:cTn id="66" dur="1" fill="hold">
                                          <p:stCondLst>
                                            <p:cond delay="0"/>
                                          </p:stCondLst>
                                        </p:cTn>
                                        <p:tgtEl>
                                          <p:spTgt spid="71"/>
                                        </p:tgtEl>
                                        <p:attrNameLst>
                                          <p:attrName>style.visibility</p:attrName>
                                        </p:attrNameLst>
                                      </p:cBhvr>
                                      <p:to>
                                        <p:strVal val="visible"/>
                                      </p:to>
                                    </p:set>
                                    <p:animEffect transition="in" filter="wipe(down)">
                                      <p:cBhvr>
                                        <p:cTn id="67" dur="500"/>
                                        <p:tgtEl>
                                          <p:spTgt spid="71"/>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xit" presetSubtype="21" fill="hold" grpId="1" nodeType="clickEffect">
                                  <p:stCondLst>
                                    <p:cond delay="0"/>
                                  </p:stCondLst>
                                  <p:childTnLst>
                                    <p:animEffect transition="out" filter="barn(inVertical)">
                                      <p:cBhvr>
                                        <p:cTn id="71" dur="500"/>
                                        <p:tgtEl>
                                          <p:spTgt spid="57"/>
                                        </p:tgtEl>
                                      </p:cBhvr>
                                    </p:animEffect>
                                    <p:set>
                                      <p:cBhvr>
                                        <p:cTn id="72" dur="1" fill="hold">
                                          <p:stCondLst>
                                            <p:cond delay="499"/>
                                          </p:stCondLst>
                                        </p:cTn>
                                        <p:tgtEl>
                                          <p:spTgt spid="57"/>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22" presetClass="entr" presetSubtype="4" fill="hold" grpId="0" nodeType="clickEffect">
                                  <p:stCondLst>
                                    <p:cond delay="0"/>
                                  </p:stCondLst>
                                  <p:childTnLst>
                                    <p:set>
                                      <p:cBhvr>
                                        <p:cTn id="76" dur="1" fill="hold">
                                          <p:stCondLst>
                                            <p:cond delay="0"/>
                                          </p:stCondLst>
                                        </p:cTn>
                                        <p:tgtEl>
                                          <p:spTgt spid="60"/>
                                        </p:tgtEl>
                                        <p:attrNameLst>
                                          <p:attrName>style.visibility</p:attrName>
                                        </p:attrNameLst>
                                      </p:cBhvr>
                                      <p:to>
                                        <p:strVal val="visible"/>
                                      </p:to>
                                    </p:set>
                                    <p:animEffect transition="in" filter="wipe(down)">
                                      <p:cBhvr>
                                        <p:cTn id="77" dur="500"/>
                                        <p:tgtEl>
                                          <p:spTgt spid="60"/>
                                        </p:tgtEl>
                                      </p:cBhvr>
                                    </p:animEffect>
                                  </p:childTnLst>
                                </p:cTn>
                              </p:par>
                              <p:par>
                                <p:cTn id="78" presetID="22" presetClass="entr" presetSubtype="4" fill="hold" grpId="0" nodeType="withEffect">
                                  <p:stCondLst>
                                    <p:cond delay="0"/>
                                  </p:stCondLst>
                                  <p:childTnLst>
                                    <p:set>
                                      <p:cBhvr>
                                        <p:cTn id="79" dur="1" fill="hold">
                                          <p:stCondLst>
                                            <p:cond delay="0"/>
                                          </p:stCondLst>
                                        </p:cTn>
                                        <p:tgtEl>
                                          <p:spTgt spid="63"/>
                                        </p:tgtEl>
                                        <p:attrNameLst>
                                          <p:attrName>style.visibility</p:attrName>
                                        </p:attrNameLst>
                                      </p:cBhvr>
                                      <p:to>
                                        <p:strVal val="visible"/>
                                      </p:to>
                                    </p:set>
                                    <p:animEffect transition="in" filter="wipe(down)">
                                      <p:cBhvr>
                                        <p:cTn id="80" dur="500"/>
                                        <p:tgtEl>
                                          <p:spTgt spid="63"/>
                                        </p:tgtEl>
                                      </p:cBhvr>
                                    </p:animEffect>
                                  </p:childTnLst>
                                </p:cTn>
                              </p:par>
                              <p:par>
                                <p:cTn id="81" presetID="22" presetClass="entr" presetSubtype="4" fill="hold" nodeType="withEffect">
                                  <p:stCondLst>
                                    <p:cond delay="0"/>
                                  </p:stCondLst>
                                  <p:childTnLst>
                                    <p:set>
                                      <p:cBhvr>
                                        <p:cTn id="82" dur="1" fill="hold">
                                          <p:stCondLst>
                                            <p:cond delay="0"/>
                                          </p:stCondLst>
                                        </p:cTn>
                                        <p:tgtEl>
                                          <p:spTgt spid="70"/>
                                        </p:tgtEl>
                                        <p:attrNameLst>
                                          <p:attrName>style.visibility</p:attrName>
                                        </p:attrNameLst>
                                      </p:cBhvr>
                                      <p:to>
                                        <p:strVal val="visible"/>
                                      </p:to>
                                    </p:set>
                                    <p:animEffect transition="in" filter="wipe(down)">
                                      <p:cBhvr>
                                        <p:cTn id="83" dur="500"/>
                                        <p:tgtEl>
                                          <p:spTgt spid="70"/>
                                        </p:tgtEl>
                                      </p:cBhvr>
                                    </p:animEffect>
                                  </p:childTnLst>
                                </p:cTn>
                              </p:par>
                              <p:par>
                                <p:cTn id="84" presetID="22" presetClass="entr" presetSubtype="4" fill="hold" nodeType="withEffect">
                                  <p:stCondLst>
                                    <p:cond delay="0"/>
                                  </p:stCondLst>
                                  <p:childTnLst>
                                    <p:set>
                                      <p:cBhvr>
                                        <p:cTn id="85" dur="1" fill="hold">
                                          <p:stCondLst>
                                            <p:cond delay="0"/>
                                          </p:stCondLst>
                                        </p:cTn>
                                        <p:tgtEl>
                                          <p:spTgt spid="72"/>
                                        </p:tgtEl>
                                        <p:attrNameLst>
                                          <p:attrName>style.visibility</p:attrName>
                                        </p:attrNameLst>
                                      </p:cBhvr>
                                      <p:to>
                                        <p:strVal val="visible"/>
                                      </p:to>
                                    </p:set>
                                    <p:animEffect transition="in" filter="wipe(down)">
                                      <p:cBhvr>
                                        <p:cTn id="86" dur="500"/>
                                        <p:tgtEl>
                                          <p:spTgt spid="72"/>
                                        </p:tgtEl>
                                      </p:cBhvr>
                                    </p:animEffect>
                                  </p:childTnLst>
                                </p:cTn>
                              </p:par>
                            </p:childTnLst>
                          </p:cTn>
                        </p:par>
                      </p:childTnLst>
                    </p:cTn>
                  </p:par>
                  <p:par>
                    <p:cTn id="87" fill="hold">
                      <p:stCondLst>
                        <p:cond delay="indefinite"/>
                      </p:stCondLst>
                      <p:childTnLst>
                        <p:par>
                          <p:cTn id="88" fill="hold">
                            <p:stCondLst>
                              <p:cond delay="0"/>
                            </p:stCondLst>
                            <p:childTnLst>
                              <p:par>
                                <p:cTn id="89" presetID="22" presetClass="entr" presetSubtype="4" fill="hold" grpId="0" nodeType="clickEffect">
                                  <p:stCondLst>
                                    <p:cond delay="0"/>
                                  </p:stCondLst>
                                  <p:childTnLst>
                                    <p:set>
                                      <p:cBhvr>
                                        <p:cTn id="90" dur="1" fill="hold">
                                          <p:stCondLst>
                                            <p:cond delay="0"/>
                                          </p:stCondLst>
                                        </p:cTn>
                                        <p:tgtEl>
                                          <p:spTgt spid="65"/>
                                        </p:tgtEl>
                                        <p:attrNameLst>
                                          <p:attrName>style.visibility</p:attrName>
                                        </p:attrNameLst>
                                      </p:cBhvr>
                                      <p:to>
                                        <p:strVal val="visible"/>
                                      </p:to>
                                    </p:set>
                                    <p:animEffect transition="in" filter="wipe(down)">
                                      <p:cBhvr>
                                        <p:cTn id="91" dur="500"/>
                                        <p:tgtEl>
                                          <p:spTgt spid="65"/>
                                        </p:tgtEl>
                                      </p:cBhvr>
                                    </p:animEffect>
                                  </p:childTnLst>
                                </p:cTn>
                              </p:par>
                              <p:par>
                                <p:cTn id="92" presetID="22" presetClass="entr" presetSubtype="4" fill="hold" nodeType="withEffect">
                                  <p:stCondLst>
                                    <p:cond delay="0"/>
                                  </p:stCondLst>
                                  <p:childTnLst>
                                    <p:set>
                                      <p:cBhvr>
                                        <p:cTn id="93" dur="1" fill="hold">
                                          <p:stCondLst>
                                            <p:cond delay="0"/>
                                          </p:stCondLst>
                                        </p:cTn>
                                        <p:tgtEl>
                                          <p:spTgt spid="74"/>
                                        </p:tgtEl>
                                        <p:attrNameLst>
                                          <p:attrName>style.visibility</p:attrName>
                                        </p:attrNameLst>
                                      </p:cBhvr>
                                      <p:to>
                                        <p:strVal val="visible"/>
                                      </p:to>
                                    </p:set>
                                    <p:animEffect transition="in" filter="wipe(down)">
                                      <p:cBhvr>
                                        <p:cTn id="94" dur="500"/>
                                        <p:tgtEl>
                                          <p:spTgt spid="74"/>
                                        </p:tgtEl>
                                      </p:cBhvr>
                                    </p:animEffect>
                                  </p:childTnLst>
                                </p:cTn>
                              </p:par>
                            </p:childTnLst>
                          </p:cTn>
                        </p:par>
                      </p:childTnLst>
                    </p:cTn>
                  </p:par>
                  <p:par>
                    <p:cTn id="95" fill="hold">
                      <p:stCondLst>
                        <p:cond delay="indefinite"/>
                      </p:stCondLst>
                      <p:childTnLst>
                        <p:par>
                          <p:cTn id="96" fill="hold">
                            <p:stCondLst>
                              <p:cond delay="0"/>
                            </p:stCondLst>
                            <p:childTnLst>
                              <p:par>
                                <p:cTn id="97" presetID="16" presetClass="exit" presetSubtype="21" fill="hold" grpId="1" nodeType="clickEffect">
                                  <p:stCondLst>
                                    <p:cond delay="0"/>
                                  </p:stCondLst>
                                  <p:childTnLst>
                                    <p:animEffect transition="out" filter="barn(inVertical)">
                                      <p:cBhvr>
                                        <p:cTn id="98" dur="500"/>
                                        <p:tgtEl>
                                          <p:spTgt spid="65"/>
                                        </p:tgtEl>
                                      </p:cBhvr>
                                    </p:animEffect>
                                    <p:set>
                                      <p:cBhvr>
                                        <p:cTn id="99" dur="1" fill="hold">
                                          <p:stCondLst>
                                            <p:cond delay="499"/>
                                          </p:stCondLst>
                                        </p:cTn>
                                        <p:tgtEl>
                                          <p:spTgt spid="65"/>
                                        </p:tgtEl>
                                        <p:attrNameLst>
                                          <p:attrName>style.visibility</p:attrName>
                                        </p:attrNameLst>
                                      </p:cBhvr>
                                      <p:to>
                                        <p:strVal val="hidden"/>
                                      </p:to>
                                    </p:set>
                                  </p:childTnLst>
                                </p:cTn>
                              </p:par>
                              <p:par>
                                <p:cTn id="100" presetID="16" presetClass="exit" presetSubtype="21" fill="hold" nodeType="withEffect">
                                  <p:stCondLst>
                                    <p:cond delay="0"/>
                                  </p:stCondLst>
                                  <p:childTnLst>
                                    <p:animEffect transition="out" filter="barn(inVertical)">
                                      <p:cBhvr>
                                        <p:cTn id="101" dur="500"/>
                                        <p:tgtEl>
                                          <p:spTgt spid="74"/>
                                        </p:tgtEl>
                                      </p:cBhvr>
                                    </p:animEffect>
                                    <p:set>
                                      <p:cBhvr>
                                        <p:cTn id="102" dur="1" fill="hold">
                                          <p:stCondLst>
                                            <p:cond delay="499"/>
                                          </p:stCondLst>
                                        </p:cTn>
                                        <p:tgtEl>
                                          <p:spTgt spid="74"/>
                                        </p:tgtEl>
                                        <p:attrNameLst>
                                          <p:attrName>style.visibility</p:attrName>
                                        </p:attrNameLst>
                                      </p:cBhvr>
                                      <p:to>
                                        <p:strVal val="hidden"/>
                                      </p:to>
                                    </p:set>
                                  </p:childTnLst>
                                </p:cTn>
                              </p:par>
                            </p:childTnLst>
                          </p:cTn>
                        </p:par>
                      </p:childTnLst>
                    </p:cTn>
                  </p:par>
                  <p:par>
                    <p:cTn id="103" fill="hold">
                      <p:stCondLst>
                        <p:cond delay="indefinite"/>
                      </p:stCondLst>
                      <p:childTnLst>
                        <p:par>
                          <p:cTn id="104" fill="hold">
                            <p:stCondLst>
                              <p:cond delay="0"/>
                            </p:stCondLst>
                            <p:childTnLst>
                              <p:par>
                                <p:cTn id="105" presetID="16" presetClass="exit" presetSubtype="21" fill="hold" nodeType="clickEffect">
                                  <p:stCondLst>
                                    <p:cond delay="0"/>
                                  </p:stCondLst>
                                  <p:childTnLst>
                                    <p:animEffect transition="out" filter="barn(inVertical)">
                                      <p:cBhvr>
                                        <p:cTn id="106" dur="500"/>
                                        <p:tgtEl>
                                          <p:spTgt spid="71"/>
                                        </p:tgtEl>
                                      </p:cBhvr>
                                    </p:animEffect>
                                    <p:set>
                                      <p:cBhvr>
                                        <p:cTn id="107" dur="1" fill="hold">
                                          <p:stCondLst>
                                            <p:cond delay="499"/>
                                          </p:stCondLst>
                                        </p:cTn>
                                        <p:tgtEl>
                                          <p:spTgt spid="71"/>
                                        </p:tgtEl>
                                        <p:attrNameLst>
                                          <p:attrName>style.visibility</p:attrName>
                                        </p:attrNameLst>
                                      </p:cBhvr>
                                      <p:to>
                                        <p:strVal val="hidden"/>
                                      </p:to>
                                    </p:set>
                                  </p:childTnLst>
                                </p:cTn>
                              </p:par>
                              <p:par>
                                <p:cTn id="108" presetID="16" presetClass="exit" presetSubtype="21" fill="hold" nodeType="withEffect">
                                  <p:stCondLst>
                                    <p:cond delay="0"/>
                                  </p:stCondLst>
                                  <p:childTnLst>
                                    <p:animEffect transition="out" filter="barn(inVertical)">
                                      <p:cBhvr>
                                        <p:cTn id="109" dur="500"/>
                                        <p:tgtEl>
                                          <p:spTgt spid="70"/>
                                        </p:tgtEl>
                                      </p:cBhvr>
                                    </p:animEffect>
                                    <p:set>
                                      <p:cBhvr>
                                        <p:cTn id="110" dur="1" fill="hold">
                                          <p:stCondLst>
                                            <p:cond delay="499"/>
                                          </p:stCondLst>
                                        </p:cTn>
                                        <p:tgtEl>
                                          <p:spTgt spid="70"/>
                                        </p:tgtEl>
                                        <p:attrNameLst>
                                          <p:attrName>style.visibility</p:attrName>
                                        </p:attrNameLst>
                                      </p:cBhvr>
                                      <p:to>
                                        <p:strVal val="hidden"/>
                                      </p:to>
                                    </p:set>
                                  </p:childTnLst>
                                </p:cTn>
                              </p:par>
                              <p:par>
                                <p:cTn id="111" presetID="16" presetClass="exit" presetSubtype="21" fill="hold" nodeType="withEffect">
                                  <p:stCondLst>
                                    <p:cond delay="0"/>
                                  </p:stCondLst>
                                  <p:childTnLst>
                                    <p:animEffect transition="out" filter="barn(inVertical)">
                                      <p:cBhvr>
                                        <p:cTn id="112" dur="500"/>
                                        <p:tgtEl>
                                          <p:spTgt spid="72"/>
                                        </p:tgtEl>
                                      </p:cBhvr>
                                    </p:animEffect>
                                    <p:set>
                                      <p:cBhvr>
                                        <p:cTn id="113" dur="1" fill="hold">
                                          <p:stCondLst>
                                            <p:cond delay="499"/>
                                          </p:stCondLst>
                                        </p:cTn>
                                        <p:tgtEl>
                                          <p:spTgt spid="72"/>
                                        </p:tgtEl>
                                        <p:attrNameLst>
                                          <p:attrName>style.visibility</p:attrName>
                                        </p:attrNameLst>
                                      </p:cBhvr>
                                      <p:to>
                                        <p:strVal val="hidden"/>
                                      </p:to>
                                    </p:set>
                                  </p:childTnLst>
                                </p:cTn>
                              </p:par>
                              <p:par>
                                <p:cTn id="114" presetID="10" presetClass="exit" presetSubtype="0" fill="hold" grpId="1" nodeType="withEffect">
                                  <p:stCondLst>
                                    <p:cond delay="0"/>
                                  </p:stCondLst>
                                  <p:childTnLst>
                                    <p:animEffect transition="out" filter="fade">
                                      <p:cBhvr>
                                        <p:cTn id="115" dur="500"/>
                                        <p:tgtEl>
                                          <p:spTgt spid="62"/>
                                        </p:tgtEl>
                                      </p:cBhvr>
                                    </p:animEffect>
                                    <p:set>
                                      <p:cBhvr>
                                        <p:cTn id="116" dur="1" fill="hold">
                                          <p:stCondLst>
                                            <p:cond delay="499"/>
                                          </p:stCondLst>
                                        </p:cTn>
                                        <p:tgtEl>
                                          <p:spTgt spid="62"/>
                                        </p:tgtEl>
                                        <p:attrNameLst>
                                          <p:attrName>style.visibility</p:attrName>
                                        </p:attrNameLst>
                                      </p:cBhvr>
                                      <p:to>
                                        <p:strVal val="hidden"/>
                                      </p:to>
                                    </p:set>
                                  </p:childTnLst>
                                </p:cTn>
                              </p:par>
                              <p:par>
                                <p:cTn id="117" presetID="10" presetClass="exit" presetSubtype="0" fill="hold" grpId="1" nodeType="withEffect">
                                  <p:stCondLst>
                                    <p:cond delay="0"/>
                                  </p:stCondLst>
                                  <p:childTnLst>
                                    <p:animEffect transition="out" filter="fade">
                                      <p:cBhvr>
                                        <p:cTn id="118" dur="500"/>
                                        <p:tgtEl>
                                          <p:spTgt spid="63"/>
                                        </p:tgtEl>
                                      </p:cBhvr>
                                    </p:animEffect>
                                    <p:set>
                                      <p:cBhvr>
                                        <p:cTn id="119" dur="1" fill="hold">
                                          <p:stCondLst>
                                            <p:cond delay="499"/>
                                          </p:stCondLst>
                                        </p:cTn>
                                        <p:tgtEl>
                                          <p:spTgt spid="63"/>
                                        </p:tgtEl>
                                        <p:attrNameLst>
                                          <p:attrName>style.visibility</p:attrName>
                                        </p:attrNameLst>
                                      </p:cBhvr>
                                      <p:to>
                                        <p:strVal val="hidden"/>
                                      </p:to>
                                    </p:set>
                                  </p:childTnLst>
                                </p:cTn>
                              </p:par>
                              <p:par>
                                <p:cTn id="120" presetID="10" presetClass="exit" presetSubtype="0" fill="hold" grpId="1" nodeType="withEffect">
                                  <p:stCondLst>
                                    <p:cond delay="0"/>
                                  </p:stCondLst>
                                  <p:childTnLst>
                                    <p:animEffect transition="out" filter="fade">
                                      <p:cBhvr>
                                        <p:cTn id="121" dur="500"/>
                                        <p:tgtEl>
                                          <p:spTgt spid="59"/>
                                        </p:tgtEl>
                                      </p:cBhvr>
                                    </p:animEffect>
                                    <p:set>
                                      <p:cBhvr>
                                        <p:cTn id="122" dur="1" fill="hold">
                                          <p:stCondLst>
                                            <p:cond delay="499"/>
                                          </p:stCondLst>
                                        </p:cTn>
                                        <p:tgtEl>
                                          <p:spTgt spid="59"/>
                                        </p:tgtEl>
                                        <p:attrNameLst>
                                          <p:attrName>style.visibility</p:attrName>
                                        </p:attrNameLst>
                                      </p:cBhvr>
                                      <p:to>
                                        <p:strVal val="hidden"/>
                                      </p:to>
                                    </p:set>
                                  </p:childTnLst>
                                </p:cTn>
                              </p:par>
                              <p:par>
                                <p:cTn id="123" presetID="10" presetClass="exit" presetSubtype="0" fill="hold" grpId="1" nodeType="withEffect">
                                  <p:stCondLst>
                                    <p:cond delay="0"/>
                                  </p:stCondLst>
                                  <p:childTnLst>
                                    <p:animEffect transition="out" filter="fade">
                                      <p:cBhvr>
                                        <p:cTn id="124" dur="500"/>
                                        <p:tgtEl>
                                          <p:spTgt spid="60"/>
                                        </p:tgtEl>
                                      </p:cBhvr>
                                    </p:animEffect>
                                    <p:set>
                                      <p:cBhvr>
                                        <p:cTn id="125" dur="1" fill="hold">
                                          <p:stCondLst>
                                            <p:cond delay="499"/>
                                          </p:stCondLst>
                                        </p:cTn>
                                        <p:tgtEl>
                                          <p:spTgt spid="60"/>
                                        </p:tgtEl>
                                        <p:attrNameLst>
                                          <p:attrName>style.visibility</p:attrName>
                                        </p:attrNameLst>
                                      </p:cBhvr>
                                      <p:to>
                                        <p:strVal val="hidden"/>
                                      </p:to>
                                    </p:set>
                                  </p:childTnLst>
                                </p:cTn>
                              </p:par>
                            </p:childTnLst>
                          </p:cTn>
                        </p:par>
                      </p:childTnLst>
                    </p:cTn>
                  </p:par>
                  <p:par>
                    <p:cTn id="126" fill="hold">
                      <p:stCondLst>
                        <p:cond delay="indefinite"/>
                      </p:stCondLst>
                      <p:childTnLst>
                        <p:par>
                          <p:cTn id="127" fill="hold">
                            <p:stCondLst>
                              <p:cond delay="0"/>
                            </p:stCondLst>
                            <p:childTnLst>
                              <p:par>
                                <p:cTn id="128" presetID="22" presetClass="entr" presetSubtype="4" fill="hold" grpId="0" nodeType="clickEffect">
                                  <p:stCondLst>
                                    <p:cond delay="0"/>
                                  </p:stCondLst>
                                  <p:childTnLst>
                                    <p:set>
                                      <p:cBhvr>
                                        <p:cTn id="129" dur="1" fill="hold">
                                          <p:stCondLst>
                                            <p:cond delay="0"/>
                                          </p:stCondLst>
                                        </p:cTn>
                                        <p:tgtEl>
                                          <p:spTgt spid="79"/>
                                        </p:tgtEl>
                                        <p:attrNameLst>
                                          <p:attrName>style.visibility</p:attrName>
                                        </p:attrNameLst>
                                      </p:cBhvr>
                                      <p:to>
                                        <p:strVal val="visible"/>
                                      </p:to>
                                    </p:set>
                                    <p:animEffect transition="in" filter="wipe(down)">
                                      <p:cBhvr>
                                        <p:cTn id="130" dur="500"/>
                                        <p:tgtEl>
                                          <p:spTgt spid="79"/>
                                        </p:tgtEl>
                                      </p:cBhvr>
                                    </p:animEffect>
                                  </p:childTnLst>
                                </p:cTn>
                              </p:par>
                              <p:par>
                                <p:cTn id="131" presetID="22" presetClass="entr" presetSubtype="4" fill="hold" grpId="0" nodeType="withEffect">
                                  <p:stCondLst>
                                    <p:cond delay="0"/>
                                  </p:stCondLst>
                                  <p:childTnLst>
                                    <p:set>
                                      <p:cBhvr>
                                        <p:cTn id="132" dur="1" fill="hold">
                                          <p:stCondLst>
                                            <p:cond delay="0"/>
                                          </p:stCondLst>
                                        </p:cTn>
                                        <p:tgtEl>
                                          <p:spTgt spid="80"/>
                                        </p:tgtEl>
                                        <p:attrNameLst>
                                          <p:attrName>style.visibility</p:attrName>
                                        </p:attrNameLst>
                                      </p:cBhvr>
                                      <p:to>
                                        <p:strVal val="visible"/>
                                      </p:to>
                                    </p:set>
                                    <p:animEffect transition="in" filter="wipe(down)">
                                      <p:cBhvr>
                                        <p:cTn id="133" dur="500"/>
                                        <p:tgtEl>
                                          <p:spTgt spid="80"/>
                                        </p:tgtEl>
                                      </p:cBhvr>
                                    </p:animEffect>
                                  </p:childTnLst>
                                </p:cTn>
                              </p:par>
                            </p:childTnLst>
                          </p:cTn>
                        </p:par>
                      </p:childTnLst>
                    </p:cTn>
                  </p:par>
                  <p:par>
                    <p:cTn id="134" fill="hold">
                      <p:stCondLst>
                        <p:cond delay="indefinite"/>
                      </p:stCondLst>
                      <p:childTnLst>
                        <p:par>
                          <p:cTn id="135" fill="hold">
                            <p:stCondLst>
                              <p:cond delay="0"/>
                            </p:stCondLst>
                            <p:childTnLst>
                              <p:par>
                                <p:cTn id="136" presetID="22" presetClass="entr" presetSubtype="4" fill="hold" grpId="0" nodeType="clickEffect">
                                  <p:stCondLst>
                                    <p:cond delay="0"/>
                                  </p:stCondLst>
                                  <p:childTnLst>
                                    <p:set>
                                      <p:cBhvr>
                                        <p:cTn id="137" dur="1" fill="hold">
                                          <p:stCondLst>
                                            <p:cond delay="0"/>
                                          </p:stCondLst>
                                        </p:cTn>
                                        <p:tgtEl>
                                          <p:spTgt spid="84"/>
                                        </p:tgtEl>
                                        <p:attrNameLst>
                                          <p:attrName>style.visibility</p:attrName>
                                        </p:attrNameLst>
                                      </p:cBhvr>
                                      <p:to>
                                        <p:strVal val="visible"/>
                                      </p:to>
                                    </p:set>
                                    <p:animEffect transition="in" filter="wipe(down)">
                                      <p:cBhvr>
                                        <p:cTn id="138" dur="500"/>
                                        <p:tgtEl>
                                          <p:spTgt spid="84"/>
                                        </p:tgtEl>
                                      </p:cBhvr>
                                    </p:animEffect>
                                  </p:childTnLst>
                                </p:cTn>
                              </p:par>
                              <p:par>
                                <p:cTn id="139" presetID="22" presetClass="entr" presetSubtype="4" fill="hold" grpId="0" nodeType="withEffect">
                                  <p:stCondLst>
                                    <p:cond delay="0"/>
                                  </p:stCondLst>
                                  <p:childTnLst>
                                    <p:set>
                                      <p:cBhvr>
                                        <p:cTn id="140" dur="1" fill="hold">
                                          <p:stCondLst>
                                            <p:cond delay="0"/>
                                          </p:stCondLst>
                                        </p:cTn>
                                        <p:tgtEl>
                                          <p:spTgt spid="87"/>
                                        </p:tgtEl>
                                        <p:attrNameLst>
                                          <p:attrName>style.visibility</p:attrName>
                                        </p:attrNameLst>
                                      </p:cBhvr>
                                      <p:to>
                                        <p:strVal val="visible"/>
                                      </p:to>
                                    </p:set>
                                    <p:animEffect transition="in" filter="wipe(down)">
                                      <p:cBhvr>
                                        <p:cTn id="141" dur="500"/>
                                        <p:tgtEl>
                                          <p:spTgt spid="87"/>
                                        </p:tgtEl>
                                      </p:cBhvr>
                                    </p:animEffect>
                                  </p:childTnLst>
                                </p:cTn>
                              </p:par>
                              <p:par>
                                <p:cTn id="142" presetID="22" presetClass="entr" presetSubtype="4" fill="hold" nodeType="withEffect">
                                  <p:stCondLst>
                                    <p:cond delay="0"/>
                                  </p:stCondLst>
                                  <p:childTnLst>
                                    <p:set>
                                      <p:cBhvr>
                                        <p:cTn id="143" dur="1" fill="hold">
                                          <p:stCondLst>
                                            <p:cond delay="0"/>
                                          </p:stCondLst>
                                        </p:cTn>
                                        <p:tgtEl>
                                          <p:spTgt spid="82"/>
                                        </p:tgtEl>
                                        <p:attrNameLst>
                                          <p:attrName>style.visibility</p:attrName>
                                        </p:attrNameLst>
                                      </p:cBhvr>
                                      <p:to>
                                        <p:strVal val="visible"/>
                                      </p:to>
                                    </p:set>
                                    <p:animEffect transition="in" filter="wipe(down)">
                                      <p:cBhvr>
                                        <p:cTn id="144" dur="500"/>
                                        <p:tgtEl>
                                          <p:spTgt spid="82"/>
                                        </p:tgtEl>
                                      </p:cBhvr>
                                    </p:animEffect>
                                  </p:childTnLst>
                                </p:cTn>
                              </p:par>
                              <p:par>
                                <p:cTn id="145" presetID="22" presetClass="entr" presetSubtype="4" fill="hold" nodeType="withEffect">
                                  <p:stCondLst>
                                    <p:cond delay="0"/>
                                  </p:stCondLst>
                                  <p:childTnLst>
                                    <p:set>
                                      <p:cBhvr>
                                        <p:cTn id="146" dur="1" fill="hold">
                                          <p:stCondLst>
                                            <p:cond delay="0"/>
                                          </p:stCondLst>
                                        </p:cTn>
                                        <p:tgtEl>
                                          <p:spTgt spid="81"/>
                                        </p:tgtEl>
                                        <p:attrNameLst>
                                          <p:attrName>style.visibility</p:attrName>
                                        </p:attrNameLst>
                                      </p:cBhvr>
                                      <p:to>
                                        <p:strVal val="visible"/>
                                      </p:to>
                                    </p:set>
                                    <p:animEffect transition="in" filter="wipe(down)">
                                      <p:cBhvr>
                                        <p:cTn id="147" dur="500"/>
                                        <p:tgtEl>
                                          <p:spTgt spid="81"/>
                                        </p:tgtEl>
                                      </p:cBhvr>
                                    </p:animEffect>
                                  </p:childTnLst>
                                </p:cTn>
                              </p:par>
                              <p:par>
                                <p:cTn id="148" presetID="22" presetClass="entr" presetSubtype="4" fill="hold" nodeType="withEffect">
                                  <p:stCondLst>
                                    <p:cond delay="0"/>
                                  </p:stCondLst>
                                  <p:childTnLst>
                                    <p:set>
                                      <p:cBhvr>
                                        <p:cTn id="149" dur="1" fill="hold">
                                          <p:stCondLst>
                                            <p:cond delay="0"/>
                                          </p:stCondLst>
                                        </p:cTn>
                                        <p:tgtEl>
                                          <p:spTgt spid="85"/>
                                        </p:tgtEl>
                                        <p:attrNameLst>
                                          <p:attrName>style.visibility</p:attrName>
                                        </p:attrNameLst>
                                      </p:cBhvr>
                                      <p:to>
                                        <p:strVal val="visible"/>
                                      </p:to>
                                    </p:set>
                                    <p:animEffect transition="in" filter="wipe(down)">
                                      <p:cBhvr>
                                        <p:cTn id="150" dur="500"/>
                                        <p:tgtEl>
                                          <p:spTgt spid="85"/>
                                        </p:tgtEl>
                                      </p:cBhvr>
                                    </p:animEffect>
                                  </p:childTnLst>
                                </p:cTn>
                              </p:par>
                              <p:par>
                                <p:cTn id="151" presetID="22" presetClass="entr" presetSubtype="4" fill="hold" nodeType="withEffect">
                                  <p:stCondLst>
                                    <p:cond delay="0"/>
                                  </p:stCondLst>
                                  <p:childTnLst>
                                    <p:set>
                                      <p:cBhvr>
                                        <p:cTn id="152" dur="1" fill="hold">
                                          <p:stCondLst>
                                            <p:cond delay="0"/>
                                          </p:stCondLst>
                                        </p:cTn>
                                        <p:tgtEl>
                                          <p:spTgt spid="86"/>
                                        </p:tgtEl>
                                        <p:attrNameLst>
                                          <p:attrName>style.visibility</p:attrName>
                                        </p:attrNameLst>
                                      </p:cBhvr>
                                      <p:to>
                                        <p:strVal val="visible"/>
                                      </p:to>
                                    </p:set>
                                    <p:animEffect transition="in" filter="wipe(down)">
                                      <p:cBhvr>
                                        <p:cTn id="153" dur="500"/>
                                        <p:tgtEl>
                                          <p:spTgt spid="86"/>
                                        </p:tgtEl>
                                      </p:cBhvr>
                                    </p:animEffect>
                                  </p:childTnLst>
                                </p:cTn>
                              </p:par>
                            </p:childTnLst>
                          </p:cTn>
                        </p:par>
                      </p:childTnLst>
                    </p:cTn>
                  </p:par>
                  <p:par>
                    <p:cTn id="154" fill="hold">
                      <p:stCondLst>
                        <p:cond delay="indefinite"/>
                      </p:stCondLst>
                      <p:childTnLst>
                        <p:par>
                          <p:cTn id="155" fill="hold">
                            <p:stCondLst>
                              <p:cond delay="0"/>
                            </p:stCondLst>
                            <p:childTnLst>
                              <p:par>
                                <p:cTn id="156" presetID="22" presetClass="entr" presetSubtype="4" fill="hold" nodeType="clickEffect">
                                  <p:stCondLst>
                                    <p:cond delay="0"/>
                                  </p:stCondLst>
                                  <p:childTnLst>
                                    <p:set>
                                      <p:cBhvr>
                                        <p:cTn id="157" dur="1" fill="hold">
                                          <p:stCondLst>
                                            <p:cond delay="0"/>
                                          </p:stCondLst>
                                        </p:cTn>
                                        <p:tgtEl>
                                          <p:spTgt spid="88"/>
                                        </p:tgtEl>
                                        <p:attrNameLst>
                                          <p:attrName>style.visibility</p:attrName>
                                        </p:attrNameLst>
                                      </p:cBhvr>
                                      <p:to>
                                        <p:strVal val="visible"/>
                                      </p:to>
                                    </p:set>
                                    <p:animEffect transition="in" filter="wipe(down)">
                                      <p:cBhvr>
                                        <p:cTn id="158" dur="500"/>
                                        <p:tgtEl>
                                          <p:spTgt spid="88"/>
                                        </p:tgtEl>
                                      </p:cBhvr>
                                    </p:animEffect>
                                  </p:childTnLst>
                                </p:cTn>
                              </p:par>
                              <p:par>
                                <p:cTn id="159" presetID="22" presetClass="entr" presetSubtype="4" fill="hold" grpId="0" nodeType="withEffect">
                                  <p:stCondLst>
                                    <p:cond delay="0"/>
                                  </p:stCondLst>
                                  <p:childTnLst>
                                    <p:set>
                                      <p:cBhvr>
                                        <p:cTn id="160" dur="1" fill="hold">
                                          <p:stCondLst>
                                            <p:cond delay="0"/>
                                          </p:stCondLst>
                                        </p:cTn>
                                        <p:tgtEl>
                                          <p:spTgt spid="66"/>
                                        </p:tgtEl>
                                        <p:attrNameLst>
                                          <p:attrName>style.visibility</p:attrName>
                                        </p:attrNameLst>
                                      </p:cBhvr>
                                      <p:to>
                                        <p:strVal val="visible"/>
                                      </p:to>
                                    </p:set>
                                    <p:animEffect transition="in" filter="wipe(down)">
                                      <p:cBhvr>
                                        <p:cTn id="161" dur="500"/>
                                        <p:tgtEl>
                                          <p:spTgt spid="66"/>
                                        </p:tgtEl>
                                      </p:cBhvr>
                                    </p:animEffect>
                                  </p:childTnLst>
                                </p:cTn>
                              </p:par>
                            </p:childTnLst>
                          </p:cTn>
                        </p:par>
                      </p:childTnLst>
                    </p:cTn>
                  </p:par>
                  <p:par>
                    <p:cTn id="162" fill="hold">
                      <p:stCondLst>
                        <p:cond delay="indefinite"/>
                      </p:stCondLst>
                      <p:childTnLst>
                        <p:par>
                          <p:cTn id="163" fill="hold">
                            <p:stCondLst>
                              <p:cond delay="0"/>
                            </p:stCondLst>
                            <p:childTnLst>
                              <p:par>
                                <p:cTn id="164" presetID="10" presetClass="exit" presetSubtype="0" fill="hold" grpId="1" nodeType="clickEffect">
                                  <p:stCondLst>
                                    <p:cond delay="0"/>
                                  </p:stCondLst>
                                  <p:childTnLst>
                                    <p:animEffect transition="out" filter="fade">
                                      <p:cBhvr>
                                        <p:cTn id="165" dur="500"/>
                                        <p:tgtEl>
                                          <p:spTgt spid="61"/>
                                        </p:tgtEl>
                                      </p:cBhvr>
                                    </p:animEffect>
                                    <p:set>
                                      <p:cBhvr>
                                        <p:cTn id="166" dur="1" fill="hold">
                                          <p:stCondLst>
                                            <p:cond delay="499"/>
                                          </p:stCondLst>
                                        </p:cTn>
                                        <p:tgtEl>
                                          <p:spTgt spid="61"/>
                                        </p:tgtEl>
                                        <p:attrNameLst>
                                          <p:attrName>style.visibility</p:attrName>
                                        </p:attrNameLst>
                                      </p:cBhvr>
                                      <p:to>
                                        <p:strVal val="hidden"/>
                                      </p:to>
                                    </p:set>
                                  </p:childTnLst>
                                </p:cTn>
                              </p:par>
                              <p:par>
                                <p:cTn id="167" presetID="10" presetClass="exit" presetSubtype="0" fill="hold" grpId="1" nodeType="withEffect">
                                  <p:stCondLst>
                                    <p:cond delay="0"/>
                                  </p:stCondLst>
                                  <p:childTnLst>
                                    <p:animEffect transition="out" filter="fade">
                                      <p:cBhvr>
                                        <p:cTn id="168" dur="500"/>
                                        <p:tgtEl>
                                          <p:spTgt spid="79"/>
                                        </p:tgtEl>
                                      </p:cBhvr>
                                    </p:animEffect>
                                    <p:set>
                                      <p:cBhvr>
                                        <p:cTn id="169" dur="1" fill="hold">
                                          <p:stCondLst>
                                            <p:cond delay="499"/>
                                          </p:stCondLst>
                                        </p:cTn>
                                        <p:tgtEl>
                                          <p:spTgt spid="79"/>
                                        </p:tgtEl>
                                        <p:attrNameLst>
                                          <p:attrName>style.visibility</p:attrName>
                                        </p:attrNameLst>
                                      </p:cBhvr>
                                      <p:to>
                                        <p:strVal val="hidden"/>
                                      </p:to>
                                    </p:set>
                                  </p:childTnLst>
                                </p:cTn>
                              </p:par>
                              <p:par>
                                <p:cTn id="170" presetID="10" presetClass="exit" presetSubtype="0" fill="hold" grpId="1" nodeType="withEffect">
                                  <p:stCondLst>
                                    <p:cond delay="0"/>
                                  </p:stCondLst>
                                  <p:childTnLst>
                                    <p:animEffect transition="out" filter="fade">
                                      <p:cBhvr>
                                        <p:cTn id="171" dur="500"/>
                                        <p:tgtEl>
                                          <p:spTgt spid="80"/>
                                        </p:tgtEl>
                                      </p:cBhvr>
                                    </p:animEffect>
                                    <p:set>
                                      <p:cBhvr>
                                        <p:cTn id="172" dur="1" fill="hold">
                                          <p:stCondLst>
                                            <p:cond delay="499"/>
                                          </p:stCondLst>
                                        </p:cTn>
                                        <p:tgtEl>
                                          <p:spTgt spid="80"/>
                                        </p:tgtEl>
                                        <p:attrNameLst>
                                          <p:attrName>style.visibility</p:attrName>
                                        </p:attrNameLst>
                                      </p:cBhvr>
                                      <p:to>
                                        <p:strVal val="hidden"/>
                                      </p:to>
                                    </p:set>
                                  </p:childTnLst>
                                </p:cTn>
                              </p:par>
                              <p:par>
                                <p:cTn id="173" presetID="10" presetClass="exit" presetSubtype="0" fill="hold" grpId="1" nodeType="withEffect">
                                  <p:stCondLst>
                                    <p:cond delay="0"/>
                                  </p:stCondLst>
                                  <p:childTnLst>
                                    <p:animEffect transition="out" filter="fade">
                                      <p:cBhvr>
                                        <p:cTn id="174" dur="500"/>
                                        <p:tgtEl>
                                          <p:spTgt spid="84"/>
                                        </p:tgtEl>
                                      </p:cBhvr>
                                    </p:animEffect>
                                    <p:set>
                                      <p:cBhvr>
                                        <p:cTn id="175" dur="1" fill="hold">
                                          <p:stCondLst>
                                            <p:cond delay="499"/>
                                          </p:stCondLst>
                                        </p:cTn>
                                        <p:tgtEl>
                                          <p:spTgt spid="84"/>
                                        </p:tgtEl>
                                        <p:attrNameLst>
                                          <p:attrName>style.visibility</p:attrName>
                                        </p:attrNameLst>
                                      </p:cBhvr>
                                      <p:to>
                                        <p:strVal val="hidden"/>
                                      </p:to>
                                    </p:set>
                                  </p:childTnLst>
                                </p:cTn>
                              </p:par>
                              <p:par>
                                <p:cTn id="176" presetID="10" presetClass="exit" presetSubtype="0" fill="hold" grpId="1" nodeType="withEffect">
                                  <p:stCondLst>
                                    <p:cond delay="0"/>
                                  </p:stCondLst>
                                  <p:childTnLst>
                                    <p:animEffect transition="out" filter="fade">
                                      <p:cBhvr>
                                        <p:cTn id="177" dur="500"/>
                                        <p:tgtEl>
                                          <p:spTgt spid="87"/>
                                        </p:tgtEl>
                                      </p:cBhvr>
                                    </p:animEffect>
                                    <p:set>
                                      <p:cBhvr>
                                        <p:cTn id="178" dur="1" fill="hold">
                                          <p:stCondLst>
                                            <p:cond delay="499"/>
                                          </p:stCondLst>
                                        </p:cTn>
                                        <p:tgtEl>
                                          <p:spTgt spid="87"/>
                                        </p:tgtEl>
                                        <p:attrNameLst>
                                          <p:attrName>style.visibility</p:attrName>
                                        </p:attrNameLst>
                                      </p:cBhvr>
                                      <p:to>
                                        <p:strVal val="hidden"/>
                                      </p:to>
                                    </p:set>
                                  </p:childTnLst>
                                </p:cTn>
                              </p:par>
                              <p:par>
                                <p:cTn id="179" presetID="10" presetClass="exit" presetSubtype="0" fill="hold" nodeType="withEffect">
                                  <p:stCondLst>
                                    <p:cond delay="0"/>
                                  </p:stCondLst>
                                  <p:childTnLst>
                                    <p:animEffect transition="out" filter="fade">
                                      <p:cBhvr>
                                        <p:cTn id="180" dur="500"/>
                                        <p:tgtEl>
                                          <p:spTgt spid="82"/>
                                        </p:tgtEl>
                                      </p:cBhvr>
                                    </p:animEffect>
                                    <p:set>
                                      <p:cBhvr>
                                        <p:cTn id="181" dur="1" fill="hold">
                                          <p:stCondLst>
                                            <p:cond delay="499"/>
                                          </p:stCondLst>
                                        </p:cTn>
                                        <p:tgtEl>
                                          <p:spTgt spid="82"/>
                                        </p:tgtEl>
                                        <p:attrNameLst>
                                          <p:attrName>style.visibility</p:attrName>
                                        </p:attrNameLst>
                                      </p:cBhvr>
                                      <p:to>
                                        <p:strVal val="hidden"/>
                                      </p:to>
                                    </p:set>
                                  </p:childTnLst>
                                </p:cTn>
                              </p:par>
                              <p:par>
                                <p:cTn id="182" presetID="10" presetClass="exit" presetSubtype="0" fill="hold" nodeType="withEffect">
                                  <p:stCondLst>
                                    <p:cond delay="0"/>
                                  </p:stCondLst>
                                  <p:childTnLst>
                                    <p:animEffect transition="out" filter="fade">
                                      <p:cBhvr>
                                        <p:cTn id="183" dur="500"/>
                                        <p:tgtEl>
                                          <p:spTgt spid="81"/>
                                        </p:tgtEl>
                                      </p:cBhvr>
                                    </p:animEffect>
                                    <p:set>
                                      <p:cBhvr>
                                        <p:cTn id="184" dur="1" fill="hold">
                                          <p:stCondLst>
                                            <p:cond delay="499"/>
                                          </p:stCondLst>
                                        </p:cTn>
                                        <p:tgtEl>
                                          <p:spTgt spid="81"/>
                                        </p:tgtEl>
                                        <p:attrNameLst>
                                          <p:attrName>style.visibility</p:attrName>
                                        </p:attrNameLst>
                                      </p:cBhvr>
                                      <p:to>
                                        <p:strVal val="hidden"/>
                                      </p:to>
                                    </p:set>
                                  </p:childTnLst>
                                </p:cTn>
                              </p:par>
                              <p:par>
                                <p:cTn id="185" presetID="10" presetClass="exit" presetSubtype="0" fill="hold" nodeType="withEffect">
                                  <p:stCondLst>
                                    <p:cond delay="0"/>
                                  </p:stCondLst>
                                  <p:childTnLst>
                                    <p:animEffect transition="out" filter="fade">
                                      <p:cBhvr>
                                        <p:cTn id="186" dur="500"/>
                                        <p:tgtEl>
                                          <p:spTgt spid="85"/>
                                        </p:tgtEl>
                                      </p:cBhvr>
                                    </p:animEffect>
                                    <p:set>
                                      <p:cBhvr>
                                        <p:cTn id="187" dur="1" fill="hold">
                                          <p:stCondLst>
                                            <p:cond delay="499"/>
                                          </p:stCondLst>
                                        </p:cTn>
                                        <p:tgtEl>
                                          <p:spTgt spid="85"/>
                                        </p:tgtEl>
                                        <p:attrNameLst>
                                          <p:attrName>style.visibility</p:attrName>
                                        </p:attrNameLst>
                                      </p:cBhvr>
                                      <p:to>
                                        <p:strVal val="hidden"/>
                                      </p:to>
                                    </p:set>
                                  </p:childTnLst>
                                </p:cTn>
                              </p:par>
                              <p:par>
                                <p:cTn id="188" presetID="10" presetClass="exit" presetSubtype="0" fill="hold" nodeType="withEffect">
                                  <p:stCondLst>
                                    <p:cond delay="0"/>
                                  </p:stCondLst>
                                  <p:childTnLst>
                                    <p:animEffect transition="out" filter="fade">
                                      <p:cBhvr>
                                        <p:cTn id="189" dur="500"/>
                                        <p:tgtEl>
                                          <p:spTgt spid="86"/>
                                        </p:tgtEl>
                                      </p:cBhvr>
                                    </p:animEffect>
                                    <p:set>
                                      <p:cBhvr>
                                        <p:cTn id="190" dur="1" fill="hold">
                                          <p:stCondLst>
                                            <p:cond delay="499"/>
                                          </p:stCondLst>
                                        </p:cTn>
                                        <p:tgtEl>
                                          <p:spTgt spid="86"/>
                                        </p:tgtEl>
                                        <p:attrNameLst>
                                          <p:attrName>style.visibility</p:attrName>
                                        </p:attrNameLst>
                                      </p:cBhvr>
                                      <p:to>
                                        <p:strVal val="hidden"/>
                                      </p:to>
                                    </p:set>
                                  </p:childTnLst>
                                </p:cTn>
                              </p:par>
                              <p:par>
                                <p:cTn id="191" presetID="10" presetClass="exit" presetSubtype="0" fill="hold" nodeType="withEffect">
                                  <p:stCondLst>
                                    <p:cond delay="0"/>
                                  </p:stCondLst>
                                  <p:childTnLst>
                                    <p:animEffect transition="out" filter="fade">
                                      <p:cBhvr>
                                        <p:cTn id="192" dur="500"/>
                                        <p:tgtEl>
                                          <p:spTgt spid="88"/>
                                        </p:tgtEl>
                                      </p:cBhvr>
                                    </p:animEffect>
                                    <p:set>
                                      <p:cBhvr>
                                        <p:cTn id="193" dur="1" fill="hold">
                                          <p:stCondLst>
                                            <p:cond delay="499"/>
                                          </p:stCondLst>
                                        </p:cTn>
                                        <p:tgtEl>
                                          <p:spTgt spid="88"/>
                                        </p:tgtEl>
                                        <p:attrNameLst>
                                          <p:attrName>style.visibility</p:attrName>
                                        </p:attrNameLst>
                                      </p:cBhvr>
                                      <p:to>
                                        <p:strVal val="hidden"/>
                                      </p:to>
                                    </p:set>
                                  </p:childTnLst>
                                </p:cTn>
                              </p:par>
                              <p:par>
                                <p:cTn id="194" presetID="10" presetClass="exit" presetSubtype="0" fill="hold" grpId="1" nodeType="withEffect">
                                  <p:stCondLst>
                                    <p:cond delay="0"/>
                                  </p:stCondLst>
                                  <p:childTnLst>
                                    <p:animEffect transition="out" filter="fade">
                                      <p:cBhvr>
                                        <p:cTn id="195" dur="500"/>
                                        <p:tgtEl>
                                          <p:spTgt spid="66"/>
                                        </p:tgtEl>
                                      </p:cBhvr>
                                    </p:animEffect>
                                    <p:set>
                                      <p:cBhvr>
                                        <p:cTn id="196" dur="1" fill="hold">
                                          <p:stCondLst>
                                            <p:cond delay="499"/>
                                          </p:stCondLst>
                                        </p:cTn>
                                        <p:tgtEl>
                                          <p:spTgt spid="66"/>
                                        </p:tgtEl>
                                        <p:attrNameLst>
                                          <p:attrName>style.visibility</p:attrName>
                                        </p:attrNameLst>
                                      </p:cBhvr>
                                      <p:to>
                                        <p:strVal val="hidden"/>
                                      </p:to>
                                    </p:set>
                                  </p:childTnLst>
                                </p:cTn>
                              </p:par>
                            </p:childTnLst>
                          </p:cTn>
                        </p:par>
                      </p:childTnLst>
                    </p:cTn>
                  </p:par>
                  <p:par>
                    <p:cTn id="197" fill="hold">
                      <p:stCondLst>
                        <p:cond delay="indefinite"/>
                      </p:stCondLst>
                      <p:childTnLst>
                        <p:par>
                          <p:cTn id="198" fill="hold">
                            <p:stCondLst>
                              <p:cond delay="0"/>
                            </p:stCondLst>
                            <p:childTnLst>
                              <p:par>
                                <p:cTn id="199" presetID="1" presetClass="entr" presetSubtype="0" fill="hold" grpId="2" nodeType="clickEffect">
                                  <p:stCondLst>
                                    <p:cond delay="0"/>
                                  </p:stCondLst>
                                  <p:childTnLst>
                                    <p:set>
                                      <p:cBhvr>
                                        <p:cTn id="200" dur="1" fill="hold">
                                          <p:stCondLst>
                                            <p:cond delay="0"/>
                                          </p:stCondLst>
                                        </p:cTn>
                                        <p:tgtEl>
                                          <p:spTgt spid="59"/>
                                        </p:tgtEl>
                                        <p:attrNameLst>
                                          <p:attrName>style.visibility</p:attrName>
                                        </p:attrNameLst>
                                      </p:cBhvr>
                                      <p:to>
                                        <p:strVal val="visible"/>
                                      </p:to>
                                    </p:set>
                                  </p:childTnLst>
                                </p:cTn>
                              </p:par>
                              <p:par>
                                <p:cTn id="201" presetID="1" presetClass="entr" presetSubtype="0" fill="hold" grpId="2" nodeType="withEffect">
                                  <p:stCondLst>
                                    <p:cond delay="0"/>
                                  </p:stCondLst>
                                  <p:childTnLst>
                                    <p:set>
                                      <p:cBhvr>
                                        <p:cTn id="202" dur="1" fill="hold">
                                          <p:stCondLst>
                                            <p:cond delay="0"/>
                                          </p:stCondLst>
                                        </p:cTn>
                                        <p:tgtEl>
                                          <p:spTgt spid="61"/>
                                        </p:tgtEl>
                                        <p:attrNameLst>
                                          <p:attrName>style.visibility</p:attrName>
                                        </p:attrNameLst>
                                      </p:cBhvr>
                                      <p:to>
                                        <p:strVal val="visible"/>
                                      </p:to>
                                    </p:set>
                                  </p:childTnLst>
                                </p:cTn>
                              </p:par>
                              <p:par>
                                <p:cTn id="203" presetID="1" presetClass="entr" presetSubtype="0" fill="hold" grpId="2" nodeType="withEffect">
                                  <p:stCondLst>
                                    <p:cond delay="0"/>
                                  </p:stCondLst>
                                  <p:childTnLst>
                                    <p:set>
                                      <p:cBhvr>
                                        <p:cTn id="204" dur="1" fill="hold">
                                          <p:stCondLst>
                                            <p:cond delay="0"/>
                                          </p:stCondLst>
                                        </p:cTn>
                                        <p:tgtEl>
                                          <p:spTgt spid="62"/>
                                        </p:tgtEl>
                                        <p:attrNameLst>
                                          <p:attrName>style.visibility</p:attrName>
                                        </p:attrNameLst>
                                      </p:cBhvr>
                                      <p:to>
                                        <p:strVal val="visible"/>
                                      </p:to>
                                    </p:set>
                                  </p:childTnLst>
                                </p:cTn>
                              </p:par>
                              <p:par>
                                <p:cTn id="205" presetID="1" presetClass="entr" presetSubtype="0" fill="hold" grpId="2" nodeType="withEffect">
                                  <p:stCondLst>
                                    <p:cond delay="0"/>
                                  </p:stCondLst>
                                  <p:childTnLst>
                                    <p:set>
                                      <p:cBhvr>
                                        <p:cTn id="206" dur="1" fill="hold">
                                          <p:stCondLst>
                                            <p:cond delay="0"/>
                                          </p:stCondLst>
                                        </p:cTn>
                                        <p:tgtEl>
                                          <p:spTgt spid="57"/>
                                        </p:tgtEl>
                                        <p:attrNameLst>
                                          <p:attrName>style.visibility</p:attrName>
                                        </p:attrNameLst>
                                      </p:cBhvr>
                                      <p:to>
                                        <p:strVal val="visible"/>
                                      </p:to>
                                    </p:set>
                                  </p:childTnLst>
                                </p:cTn>
                              </p:par>
                              <p:par>
                                <p:cTn id="207" presetID="1" presetClass="entr" presetSubtype="0" fill="hold" nodeType="withEffect">
                                  <p:stCondLst>
                                    <p:cond delay="0"/>
                                  </p:stCondLst>
                                  <p:childTnLst>
                                    <p:set>
                                      <p:cBhvr>
                                        <p:cTn id="208" dur="1" fill="hold">
                                          <p:stCondLst>
                                            <p:cond delay="0"/>
                                          </p:stCondLst>
                                        </p:cTn>
                                        <p:tgtEl>
                                          <p:spTgt spid="71"/>
                                        </p:tgtEl>
                                        <p:attrNameLst>
                                          <p:attrName>style.visibility</p:attrName>
                                        </p:attrNameLst>
                                      </p:cBhvr>
                                      <p:to>
                                        <p:strVal val="visible"/>
                                      </p:to>
                                    </p:set>
                                  </p:childTnLst>
                                </p:cTn>
                              </p:par>
                            </p:childTnLst>
                          </p:cTn>
                        </p:par>
                      </p:childTnLst>
                    </p:cTn>
                  </p:par>
                  <p:par>
                    <p:cTn id="209" fill="hold">
                      <p:stCondLst>
                        <p:cond delay="indefinite"/>
                      </p:stCondLst>
                      <p:childTnLst>
                        <p:par>
                          <p:cTn id="210" fill="hold">
                            <p:stCondLst>
                              <p:cond delay="0"/>
                            </p:stCondLst>
                            <p:childTnLst>
                              <p:par>
                                <p:cTn id="211" presetID="22" presetClass="entr" presetSubtype="4" fill="hold" nodeType="clickEffect">
                                  <p:stCondLst>
                                    <p:cond delay="0"/>
                                  </p:stCondLst>
                                  <p:childTnLst>
                                    <p:set>
                                      <p:cBhvr>
                                        <p:cTn id="212" dur="1" fill="hold">
                                          <p:stCondLst>
                                            <p:cond delay="0"/>
                                          </p:stCondLst>
                                        </p:cTn>
                                        <p:tgtEl>
                                          <p:spTgt spid="44"/>
                                        </p:tgtEl>
                                        <p:attrNameLst>
                                          <p:attrName>style.visibility</p:attrName>
                                        </p:attrNameLst>
                                      </p:cBhvr>
                                      <p:to>
                                        <p:strVal val="visible"/>
                                      </p:to>
                                    </p:set>
                                    <p:animEffect transition="in" filter="wipe(down)">
                                      <p:cBhvr>
                                        <p:cTn id="213" dur="500"/>
                                        <p:tgtEl>
                                          <p:spTgt spid="44"/>
                                        </p:tgtEl>
                                      </p:cBhvr>
                                    </p:animEffect>
                                  </p:childTnLst>
                                </p:cTn>
                              </p:par>
                              <p:par>
                                <p:cTn id="214" presetID="22" presetClass="entr" presetSubtype="4" fill="hold" grpId="0" nodeType="withEffect">
                                  <p:stCondLst>
                                    <p:cond delay="0"/>
                                  </p:stCondLst>
                                  <p:childTnLst>
                                    <p:set>
                                      <p:cBhvr>
                                        <p:cTn id="215" dur="1" fill="hold">
                                          <p:stCondLst>
                                            <p:cond delay="0"/>
                                          </p:stCondLst>
                                        </p:cTn>
                                        <p:tgtEl>
                                          <p:spTgt spid="43"/>
                                        </p:tgtEl>
                                        <p:attrNameLst>
                                          <p:attrName>style.visibility</p:attrName>
                                        </p:attrNameLst>
                                      </p:cBhvr>
                                      <p:to>
                                        <p:strVal val="visible"/>
                                      </p:to>
                                    </p:set>
                                    <p:animEffect transition="in" filter="wipe(down)">
                                      <p:cBhvr>
                                        <p:cTn id="216" dur="500"/>
                                        <p:tgtEl>
                                          <p:spTgt spid="43"/>
                                        </p:tgtEl>
                                      </p:cBhvr>
                                    </p:animEffect>
                                  </p:childTnLst>
                                </p:cTn>
                              </p:par>
                            </p:childTnLst>
                          </p:cTn>
                        </p:par>
                      </p:childTnLst>
                    </p:cTn>
                  </p:par>
                  <p:par>
                    <p:cTn id="217" fill="hold">
                      <p:stCondLst>
                        <p:cond delay="indefinite"/>
                      </p:stCondLst>
                      <p:childTnLst>
                        <p:par>
                          <p:cTn id="218" fill="hold">
                            <p:stCondLst>
                              <p:cond delay="0"/>
                            </p:stCondLst>
                            <p:childTnLst>
                              <p:par>
                                <p:cTn id="219" presetID="10" presetClass="exit" presetSubtype="0" fill="hold" grpId="3" nodeType="clickEffect">
                                  <p:stCondLst>
                                    <p:cond delay="0"/>
                                  </p:stCondLst>
                                  <p:childTnLst>
                                    <p:animEffect transition="out" filter="fade">
                                      <p:cBhvr>
                                        <p:cTn id="220" dur="500"/>
                                        <p:tgtEl>
                                          <p:spTgt spid="57"/>
                                        </p:tgtEl>
                                      </p:cBhvr>
                                    </p:animEffect>
                                    <p:set>
                                      <p:cBhvr>
                                        <p:cTn id="221" dur="1" fill="hold">
                                          <p:stCondLst>
                                            <p:cond delay="499"/>
                                          </p:stCondLst>
                                        </p:cTn>
                                        <p:tgtEl>
                                          <p:spTgt spid="57"/>
                                        </p:tgtEl>
                                        <p:attrNameLst>
                                          <p:attrName>style.visibility</p:attrName>
                                        </p:attrNameLst>
                                      </p:cBhvr>
                                      <p:to>
                                        <p:strVal val="hidden"/>
                                      </p:to>
                                    </p:set>
                                  </p:childTnLst>
                                </p:cTn>
                              </p:par>
                            </p:childTnLst>
                          </p:cTn>
                        </p:par>
                      </p:childTnLst>
                    </p:cTn>
                  </p:par>
                  <p:par>
                    <p:cTn id="222" fill="hold">
                      <p:stCondLst>
                        <p:cond delay="indefinite"/>
                      </p:stCondLst>
                      <p:childTnLst>
                        <p:par>
                          <p:cTn id="223" fill="hold">
                            <p:stCondLst>
                              <p:cond delay="0"/>
                            </p:stCondLst>
                            <p:childTnLst>
                              <p:par>
                                <p:cTn id="224" presetID="22" presetClass="entr" presetSubtype="4" fill="hold" grpId="2" nodeType="clickEffect">
                                  <p:stCondLst>
                                    <p:cond delay="0"/>
                                  </p:stCondLst>
                                  <p:childTnLst>
                                    <p:set>
                                      <p:cBhvr>
                                        <p:cTn id="225" dur="1" fill="hold">
                                          <p:stCondLst>
                                            <p:cond delay="0"/>
                                          </p:stCondLst>
                                        </p:cTn>
                                        <p:tgtEl>
                                          <p:spTgt spid="63"/>
                                        </p:tgtEl>
                                        <p:attrNameLst>
                                          <p:attrName>style.visibility</p:attrName>
                                        </p:attrNameLst>
                                      </p:cBhvr>
                                      <p:to>
                                        <p:strVal val="visible"/>
                                      </p:to>
                                    </p:set>
                                    <p:animEffect transition="in" filter="wipe(down)">
                                      <p:cBhvr>
                                        <p:cTn id="226" dur="500"/>
                                        <p:tgtEl>
                                          <p:spTgt spid="63"/>
                                        </p:tgtEl>
                                      </p:cBhvr>
                                    </p:animEffect>
                                  </p:childTnLst>
                                </p:cTn>
                              </p:par>
                              <p:par>
                                <p:cTn id="227" presetID="22" presetClass="entr" presetSubtype="4" fill="hold" nodeType="withEffect">
                                  <p:stCondLst>
                                    <p:cond delay="0"/>
                                  </p:stCondLst>
                                  <p:childTnLst>
                                    <p:set>
                                      <p:cBhvr>
                                        <p:cTn id="228" dur="1" fill="hold">
                                          <p:stCondLst>
                                            <p:cond delay="0"/>
                                          </p:stCondLst>
                                        </p:cTn>
                                        <p:tgtEl>
                                          <p:spTgt spid="70"/>
                                        </p:tgtEl>
                                        <p:attrNameLst>
                                          <p:attrName>style.visibility</p:attrName>
                                        </p:attrNameLst>
                                      </p:cBhvr>
                                      <p:to>
                                        <p:strVal val="visible"/>
                                      </p:to>
                                    </p:set>
                                    <p:animEffect transition="in" filter="wipe(down)">
                                      <p:cBhvr>
                                        <p:cTn id="229" dur="500"/>
                                        <p:tgtEl>
                                          <p:spTgt spid="70"/>
                                        </p:tgtEl>
                                      </p:cBhvr>
                                    </p:animEffect>
                                  </p:childTnLst>
                                </p:cTn>
                              </p:par>
                              <p:par>
                                <p:cTn id="230" presetID="22" presetClass="entr" presetSubtype="4" fill="hold" nodeType="withEffect">
                                  <p:stCondLst>
                                    <p:cond delay="0"/>
                                  </p:stCondLst>
                                  <p:childTnLst>
                                    <p:set>
                                      <p:cBhvr>
                                        <p:cTn id="231" dur="1" fill="hold">
                                          <p:stCondLst>
                                            <p:cond delay="0"/>
                                          </p:stCondLst>
                                        </p:cTn>
                                        <p:tgtEl>
                                          <p:spTgt spid="72"/>
                                        </p:tgtEl>
                                        <p:attrNameLst>
                                          <p:attrName>style.visibility</p:attrName>
                                        </p:attrNameLst>
                                      </p:cBhvr>
                                      <p:to>
                                        <p:strVal val="visible"/>
                                      </p:to>
                                    </p:set>
                                    <p:animEffect transition="in" filter="wipe(down)">
                                      <p:cBhvr>
                                        <p:cTn id="232" dur="500"/>
                                        <p:tgtEl>
                                          <p:spTgt spid="72"/>
                                        </p:tgtEl>
                                      </p:cBhvr>
                                    </p:animEffect>
                                  </p:childTnLst>
                                </p:cTn>
                              </p:par>
                              <p:par>
                                <p:cTn id="233" presetID="22" presetClass="entr" presetSubtype="4" fill="hold" grpId="2" nodeType="withEffect">
                                  <p:stCondLst>
                                    <p:cond delay="0"/>
                                  </p:stCondLst>
                                  <p:childTnLst>
                                    <p:set>
                                      <p:cBhvr>
                                        <p:cTn id="234" dur="1" fill="hold">
                                          <p:stCondLst>
                                            <p:cond delay="0"/>
                                          </p:stCondLst>
                                        </p:cTn>
                                        <p:tgtEl>
                                          <p:spTgt spid="65"/>
                                        </p:tgtEl>
                                        <p:attrNameLst>
                                          <p:attrName>style.visibility</p:attrName>
                                        </p:attrNameLst>
                                      </p:cBhvr>
                                      <p:to>
                                        <p:strVal val="visible"/>
                                      </p:to>
                                    </p:set>
                                    <p:animEffect transition="in" filter="wipe(down)">
                                      <p:cBhvr>
                                        <p:cTn id="235" dur="500"/>
                                        <p:tgtEl>
                                          <p:spTgt spid="65"/>
                                        </p:tgtEl>
                                      </p:cBhvr>
                                    </p:animEffect>
                                  </p:childTnLst>
                                </p:cTn>
                              </p:par>
                              <p:par>
                                <p:cTn id="236" presetID="22" presetClass="entr" presetSubtype="4" fill="hold" nodeType="withEffect">
                                  <p:stCondLst>
                                    <p:cond delay="0"/>
                                  </p:stCondLst>
                                  <p:childTnLst>
                                    <p:set>
                                      <p:cBhvr>
                                        <p:cTn id="237" dur="1" fill="hold">
                                          <p:stCondLst>
                                            <p:cond delay="0"/>
                                          </p:stCondLst>
                                        </p:cTn>
                                        <p:tgtEl>
                                          <p:spTgt spid="74"/>
                                        </p:tgtEl>
                                        <p:attrNameLst>
                                          <p:attrName>style.visibility</p:attrName>
                                        </p:attrNameLst>
                                      </p:cBhvr>
                                      <p:to>
                                        <p:strVal val="visible"/>
                                      </p:to>
                                    </p:set>
                                    <p:animEffect transition="in" filter="wipe(down)">
                                      <p:cBhvr>
                                        <p:cTn id="238" dur="500"/>
                                        <p:tgtEl>
                                          <p:spTgt spid="74"/>
                                        </p:tgtEl>
                                      </p:cBhvr>
                                    </p:animEffect>
                                  </p:childTnLst>
                                </p:cTn>
                              </p:par>
                            </p:childTnLst>
                          </p:cTn>
                        </p:par>
                      </p:childTnLst>
                    </p:cTn>
                  </p:par>
                  <p:par>
                    <p:cTn id="239" fill="hold">
                      <p:stCondLst>
                        <p:cond delay="indefinite"/>
                      </p:stCondLst>
                      <p:childTnLst>
                        <p:par>
                          <p:cTn id="240" fill="hold">
                            <p:stCondLst>
                              <p:cond delay="0"/>
                            </p:stCondLst>
                            <p:childTnLst>
                              <p:par>
                                <p:cTn id="241" presetID="10" presetClass="exit" presetSubtype="0" fill="hold" grpId="3" nodeType="clickEffect">
                                  <p:stCondLst>
                                    <p:cond delay="0"/>
                                  </p:stCondLst>
                                  <p:childTnLst>
                                    <p:animEffect transition="out" filter="fade">
                                      <p:cBhvr>
                                        <p:cTn id="242" dur="500"/>
                                        <p:tgtEl>
                                          <p:spTgt spid="62"/>
                                        </p:tgtEl>
                                      </p:cBhvr>
                                    </p:animEffect>
                                    <p:set>
                                      <p:cBhvr>
                                        <p:cTn id="243" dur="1" fill="hold">
                                          <p:stCondLst>
                                            <p:cond delay="499"/>
                                          </p:stCondLst>
                                        </p:cTn>
                                        <p:tgtEl>
                                          <p:spTgt spid="62"/>
                                        </p:tgtEl>
                                        <p:attrNameLst>
                                          <p:attrName>style.visibility</p:attrName>
                                        </p:attrNameLst>
                                      </p:cBhvr>
                                      <p:to>
                                        <p:strVal val="hidden"/>
                                      </p:to>
                                    </p:set>
                                  </p:childTnLst>
                                </p:cTn>
                              </p:par>
                              <p:par>
                                <p:cTn id="244" presetID="10" presetClass="exit" presetSubtype="0" fill="hold" nodeType="withEffect">
                                  <p:stCondLst>
                                    <p:cond delay="0"/>
                                  </p:stCondLst>
                                  <p:childTnLst>
                                    <p:animEffect transition="out" filter="fade">
                                      <p:cBhvr>
                                        <p:cTn id="245" dur="500"/>
                                        <p:tgtEl>
                                          <p:spTgt spid="71"/>
                                        </p:tgtEl>
                                      </p:cBhvr>
                                    </p:animEffect>
                                    <p:set>
                                      <p:cBhvr>
                                        <p:cTn id="246" dur="1" fill="hold">
                                          <p:stCondLst>
                                            <p:cond delay="499"/>
                                          </p:stCondLst>
                                        </p:cTn>
                                        <p:tgtEl>
                                          <p:spTgt spid="71"/>
                                        </p:tgtEl>
                                        <p:attrNameLst>
                                          <p:attrName>style.visibility</p:attrName>
                                        </p:attrNameLst>
                                      </p:cBhvr>
                                      <p:to>
                                        <p:strVal val="hidden"/>
                                      </p:to>
                                    </p:set>
                                  </p:childTnLst>
                                </p:cTn>
                              </p:par>
                              <p:par>
                                <p:cTn id="247" presetID="10" presetClass="exit" presetSubtype="0" fill="hold" grpId="3" nodeType="withEffect">
                                  <p:stCondLst>
                                    <p:cond delay="0"/>
                                  </p:stCondLst>
                                  <p:childTnLst>
                                    <p:animEffect transition="out" filter="fade">
                                      <p:cBhvr>
                                        <p:cTn id="248" dur="500"/>
                                        <p:tgtEl>
                                          <p:spTgt spid="63"/>
                                        </p:tgtEl>
                                      </p:cBhvr>
                                    </p:animEffect>
                                    <p:set>
                                      <p:cBhvr>
                                        <p:cTn id="249" dur="1" fill="hold">
                                          <p:stCondLst>
                                            <p:cond delay="499"/>
                                          </p:stCondLst>
                                        </p:cTn>
                                        <p:tgtEl>
                                          <p:spTgt spid="63"/>
                                        </p:tgtEl>
                                        <p:attrNameLst>
                                          <p:attrName>style.visibility</p:attrName>
                                        </p:attrNameLst>
                                      </p:cBhvr>
                                      <p:to>
                                        <p:strVal val="hidden"/>
                                      </p:to>
                                    </p:set>
                                  </p:childTnLst>
                                </p:cTn>
                              </p:par>
                              <p:par>
                                <p:cTn id="250" presetID="10" presetClass="exit" presetSubtype="0" fill="hold" nodeType="withEffect">
                                  <p:stCondLst>
                                    <p:cond delay="0"/>
                                  </p:stCondLst>
                                  <p:childTnLst>
                                    <p:animEffect transition="out" filter="fade">
                                      <p:cBhvr>
                                        <p:cTn id="251" dur="500"/>
                                        <p:tgtEl>
                                          <p:spTgt spid="70"/>
                                        </p:tgtEl>
                                      </p:cBhvr>
                                    </p:animEffect>
                                    <p:set>
                                      <p:cBhvr>
                                        <p:cTn id="252" dur="1" fill="hold">
                                          <p:stCondLst>
                                            <p:cond delay="499"/>
                                          </p:stCondLst>
                                        </p:cTn>
                                        <p:tgtEl>
                                          <p:spTgt spid="70"/>
                                        </p:tgtEl>
                                        <p:attrNameLst>
                                          <p:attrName>style.visibility</p:attrName>
                                        </p:attrNameLst>
                                      </p:cBhvr>
                                      <p:to>
                                        <p:strVal val="hidden"/>
                                      </p:to>
                                    </p:set>
                                  </p:childTnLst>
                                </p:cTn>
                              </p:par>
                              <p:par>
                                <p:cTn id="253" presetID="10" presetClass="exit" presetSubtype="0" fill="hold" nodeType="withEffect">
                                  <p:stCondLst>
                                    <p:cond delay="0"/>
                                  </p:stCondLst>
                                  <p:childTnLst>
                                    <p:animEffect transition="out" filter="fade">
                                      <p:cBhvr>
                                        <p:cTn id="254" dur="500"/>
                                        <p:tgtEl>
                                          <p:spTgt spid="72"/>
                                        </p:tgtEl>
                                      </p:cBhvr>
                                    </p:animEffect>
                                    <p:set>
                                      <p:cBhvr>
                                        <p:cTn id="255" dur="1" fill="hold">
                                          <p:stCondLst>
                                            <p:cond delay="499"/>
                                          </p:stCondLst>
                                        </p:cTn>
                                        <p:tgtEl>
                                          <p:spTgt spid="72"/>
                                        </p:tgtEl>
                                        <p:attrNameLst>
                                          <p:attrName>style.visibility</p:attrName>
                                        </p:attrNameLst>
                                      </p:cBhvr>
                                      <p:to>
                                        <p:strVal val="hidden"/>
                                      </p:to>
                                    </p:set>
                                  </p:childTnLst>
                                </p:cTn>
                              </p:par>
                              <p:par>
                                <p:cTn id="256" presetID="10" presetClass="exit" presetSubtype="0" fill="hold" grpId="3" nodeType="withEffect">
                                  <p:stCondLst>
                                    <p:cond delay="0"/>
                                  </p:stCondLst>
                                  <p:childTnLst>
                                    <p:animEffect transition="out" filter="fade">
                                      <p:cBhvr>
                                        <p:cTn id="257" dur="500"/>
                                        <p:tgtEl>
                                          <p:spTgt spid="65"/>
                                        </p:tgtEl>
                                      </p:cBhvr>
                                    </p:animEffect>
                                    <p:set>
                                      <p:cBhvr>
                                        <p:cTn id="258" dur="1" fill="hold">
                                          <p:stCondLst>
                                            <p:cond delay="499"/>
                                          </p:stCondLst>
                                        </p:cTn>
                                        <p:tgtEl>
                                          <p:spTgt spid="65"/>
                                        </p:tgtEl>
                                        <p:attrNameLst>
                                          <p:attrName>style.visibility</p:attrName>
                                        </p:attrNameLst>
                                      </p:cBhvr>
                                      <p:to>
                                        <p:strVal val="hidden"/>
                                      </p:to>
                                    </p:set>
                                  </p:childTnLst>
                                </p:cTn>
                              </p:par>
                              <p:par>
                                <p:cTn id="259" presetID="10" presetClass="exit" presetSubtype="0" fill="hold" nodeType="withEffect">
                                  <p:stCondLst>
                                    <p:cond delay="0"/>
                                  </p:stCondLst>
                                  <p:childTnLst>
                                    <p:animEffect transition="out" filter="fade">
                                      <p:cBhvr>
                                        <p:cTn id="260" dur="500"/>
                                        <p:tgtEl>
                                          <p:spTgt spid="74"/>
                                        </p:tgtEl>
                                      </p:cBhvr>
                                    </p:animEffect>
                                    <p:set>
                                      <p:cBhvr>
                                        <p:cTn id="261" dur="1" fill="hold">
                                          <p:stCondLst>
                                            <p:cond delay="499"/>
                                          </p:stCondLst>
                                        </p:cTn>
                                        <p:tgtEl>
                                          <p:spTgt spid="74"/>
                                        </p:tgtEl>
                                        <p:attrNameLst>
                                          <p:attrName>style.visibility</p:attrName>
                                        </p:attrNameLst>
                                      </p:cBhvr>
                                      <p:to>
                                        <p:strVal val="hidden"/>
                                      </p:to>
                                    </p:set>
                                  </p:childTnLst>
                                </p:cTn>
                              </p:par>
                            </p:childTnLst>
                          </p:cTn>
                        </p:par>
                      </p:childTnLst>
                    </p:cTn>
                  </p:par>
                  <p:par>
                    <p:cTn id="262" fill="hold">
                      <p:stCondLst>
                        <p:cond delay="indefinite"/>
                      </p:stCondLst>
                      <p:childTnLst>
                        <p:par>
                          <p:cTn id="263" fill="hold">
                            <p:stCondLst>
                              <p:cond delay="0"/>
                            </p:stCondLst>
                            <p:childTnLst>
                              <p:par>
                                <p:cTn id="264" presetID="22" presetClass="entr" presetSubtype="4" fill="hold" grpId="2" nodeType="clickEffect">
                                  <p:stCondLst>
                                    <p:cond delay="0"/>
                                  </p:stCondLst>
                                  <p:childTnLst>
                                    <p:set>
                                      <p:cBhvr>
                                        <p:cTn id="265" dur="1" fill="hold">
                                          <p:stCondLst>
                                            <p:cond delay="0"/>
                                          </p:stCondLst>
                                        </p:cTn>
                                        <p:tgtEl>
                                          <p:spTgt spid="80"/>
                                        </p:tgtEl>
                                        <p:attrNameLst>
                                          <p:attrName>style.visibility</p:attrName>
                                        </p:attrNameLst>
                                      </p:cBhvr>
                                      <p:to>
                                        <p:strVal val="visible"/>
                                      </p:to>
                                    </p:set>
                                    <p:animEffect transition="in" filter="wipe(down)">
                                      <p:cBhvr>
                                        <p:cTn id="266" dur="500"/>
                                        <p:tgtEl>
                                          <p:spTgt spid="80"/>
                                        </p:tgtEl>
                                      </p:cBhvr>
                                    </p:animEffect>
                                  </p:childTnLst>
                                </p:cTn>
                              </p:par>
                              <p:par>
                                <p:cTn id="267" presetID="22" presetClass="entr" presetSubtype="4" fill="hold" nodeType="withEffect">
                                  <p:stCondLst>
                                    <p:cond delay="0"/>
                                  </p:stCondLst>
                                  <p:childTnLst>
                                    <p:set>
                                      <p:cBhvr>
                                        <p:cTn id="268" dur="1" fill="hold">
                                          <p:stCondLst>
                                            <p:cond delay="0"/>
                                          </p:stCondLst>
                                        </p:cTn>
                                        <p:tgtEl>
                                          <p:spTgt spid="82"/>
                                        </p:tgtEl>
                                        <p:attrNameLst>
                                          <p:attrName>style.visibility</p:attrName>
                                        </p:attrNameLst>
                                      </p:cBhvr>
                                      <p:to>
                                        <p:strVal val="visible"/>
                                      </p:to>
                                    </p:set>
                                    <p:animEffect transition="in" filter="wipe(down)">
                                      <p:cBhvr>
                                        <p:cTn id="269" dur="500"/>
                                        <p:tgtEl>
                                          <p:spTgt spid="82"/>
                                        </p:tgtEl>
                                      </p:cBhvr>
                                    </p:animEffect>
                                  </p:childTnLst>
                                </p:cTn>
                              </p:par>
                              <p:par>
                                <p:cTn id="270" presetID="22" presetClass="entr" presetSubtype="4" fill="hold" nodeType="withEffect">
                                  <p:stCondLst>
                                    <p:cond delay="0"/>
                                  </p:stCondLst>
                                  <p:childTnLst>
                                    <p:set>
                                      <p:cBhvr>
                                        <p:cTn id="271" dur="1" fill="hold">
                                          <p:stCondLst>
                                            <p:cond delay="0"/>
                                          </p:stCondLst>
                                        </p:cTn>
                                        <p:tgtEl>
                                          <p:spTgt spid="81"/>
                                        </p:tgtEl>
                                        <p:attrNameLst>
                                          <p:attrName>style.visibility</p:attrName>
                                        </p:attrNameLst>
                                      </p:cBhvr>
                                      <p:to>
                                        <p:strVal val="visible"/>
                                      </p:to>
                                    </p:set>
                                    <p:animEffect transition="in" filter="wipe(down)">
                                      <p:cBhvr>
                                        <p:cTn id="272" dur="500"/>
                                        <p:tgtEl>
                                          <p:spTgt spid="81"/>
                                        </p:tgtEl>
                                      </p:cBhvr>
                                    </p:animEffect>
                                  </p:childTnLst>
                                </p:cTn>
                              </p:par>
                              <p:par>
                                <p:cTn id="273" presetID="22" presetClass="entr" presetSubtype="4" fill="hold" nodeType="withEffect">
                                  <p:stCondLst>
                                    <p:cond delay="0"/>
                                  </p:stCondLst>
                                  <p:childTnLst>
                                    <p:set>
                                      <p:cBhvr>
                                        <p:cTn id="274" dur="1" fill="hold">
                                          <p:stCondLst>
                                            <p:cond delay="0"/>
                                          </p:stCondLst>
                                        </p:cTn>
                                        <p:tgtEl>
                                          <p:spTgt spid="85"/>
                                        </p:tgtEl>
                                        <p:attrNameLst>
                                          <p:attrName>style.visibility</p:attrName>
                                        </p:attrNameLst>
                                      </p:cBhvr>
                                      <p:to>
                                        <p:strVal val="visible"/>
                                      </p:to>
                                    </p:set>
                                    <p:animEffect transition="in" filter="wipe(down)">
                                      <p:cBhvr>
                                        <p:cTn id="275" dur="500"/>
                                        <p:tgtEl>
                                          <p:spTgt spid="85"/>
                                        </p:tgtEl>
                                      </p:cBhvr>
                                    </p:animEffect>
                                  </p:childTnLst>
                                </p:cTn>
                              </p:par>
                              <p:par>
                                <p:cTn id="276" presetID="22" presetClass="entr" presetSubtype="4" fill="hold" nodeType="withEffect">
                                  <p:stCondLst>
                                    <p:cond delay="0"/>
                                  </p:stCondLst>
                                  <p:childTnLst>
                                    <p:set>
                                      <p:cBhvr>
                                        <p:cTn id="277" dur="1" fill="hold">
                                          <p:stCondLst>
                                            <p:cond delay="0"/>
                                          </p:stCondLst>
                                        </p:cTn>
                                        <p:tgtEl>
                                          <p:spTgt spid="86"/>
                                        </p:tgtEl>
                                        <p:attrNameLst>
                                          <p:attrName>style.visibility</p:attrName>
                                        </p:attrNameLst>
                                      </p:cBhvr>
                                      <p:to>
                                        <p:strVal val="visible"/>
                                      </p:to>
                                    </p:set>
                                    <p:animEffect transition="in" filter="wipe(down)">
                                      <p:cBhvr>
                                        <p:cTn id="278" dur="500"/>
                                        <p:tgtEl>
                                          <p:spTgt spid="86"/>
                                        </p:tgtEl>
                                      </p:cBhvr>
                                    </p:animEffect>
                                  </p:childTnLst>
                                </p:cTn>
                              </p:par>
                              <p:par>
                                <p:cTn id="279" presetID="22" presetClass="entr" presetSubtype="4" fill="hold" nodeType="withEffect">
                                  <p:stCondLst>
                                    <p:cond delay="0"/>
                                  </p:stCondLst>
                                  <p:childTnLst>
                                    <p:set>
                                      <p:cBhvr>
                                        <p:cTn id="280" dur="1" fill="hold">
                                          <p:stCondLst>
                                            <p:cond delay="0"/>
                                          </p:stCondLst>
                                        </p:cTn>
                                        <p:tgtEl>
                                          <p:spTgt spid="88"/>
                                        </p:tgtEl>
                                        <p:attrNameLst>
                                          <p:attrName>style.visibility</p:attrName>
                                        </p:attrNameLst>
                                      </p:cBhvr>
                                      <p:to>
                                        <p:strVal val="visible"/>
                                      </p:to>
                                    </p:set>
                                    <p:animEffect transition="in" filter="wipe(down)">
                                      <p:cBhvr>
                                        <p:cTn id="281" dur="500"/>
                                        <p:tgtEl>
                                          <p:spTgt spid="88"/>
                                        </p:tgtEl>
                                      </p:cBhvr>
                                    </p:animEffect>
                                  </p:childTnLst>
                                </p:cTn>
                              </p:par>
                              <p:par>
                                <p:cTn id="282" presetID="22" presetClass="entr" presetSubtype="4" fill="hold" grpId="2" nodeType="withEffect">
                                  <p:stCondLst>
                                    <p:cond delay="0"/>
                                  </p:stCondLst>
                                  <p:childTnLst>
                                    <p:set>
                                      <p:cBhvr>
                                        <p:cTn id="283" dur="1" fill="hold">
                                          <p:stCondLst>
                                            <p:cond delay="0"/>
                                          </p:stCondLst>
                                        </p:cTn>
                                        <p:tgtEl>
                                          <p:spTgt spid="66"/>
                                        </p:tgtEl>
                                        <p:attrNameLst>
                                          <p:attrName>style.visibility</p:attrName>
                                        </p:attrNameLst>
                                      </p:cBhvr>
                                      <p:to>
                                        <p:strVal val="visible"/>
                                      </p:to>
                                    </p:set>
                                    <p:animEffect transition="in" filter="wipe(down)">
                                      <p:cBhvr>
                                        <p:cTn id="284" dur="500"/>
                                        <p:tgtEl>
                                          <p:spTgt spid="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P spid="48" grpId="0" animBg="1"/>
      <p:bldP spid="49" grpId="0" animBg="1"/>
      <p:bldP spid="50" grpId="0" animBg="1"/>
      <p:bldP spid="51" grpId="0"/>
      <p:bldP spid="52" grpId="0"/>
      <p:bldP spid="57" grpId="0" animBg="1"/>
      <p:bldP spid="57" grpId="1" animBg="1"/>
      <p:bldP spid="57" grpId="2" animBg="1"/>
      <p:bldP spid="57" grpId="3" animBg="1"/>
      <p:bldP spid="58" grpId="0" animBg="1"/>
      <p:bldP spid="59" grpId="0" animBg="1"/>
      <p:bldP spid="59" grpId="1" animBg="1"/>
      <p:bldP spid="59" grpId="2" animBg="1"/>
      <p:bldP spid="60" grpId="0" animBg="1"/>
      <p:bldP spid="60" grpId="1" animBg="1"/>
      <p:bldP spid="61" grpId="0"/>
      <p:bldP spid="61" grpId="1"/>
      <p:bldP spid="61" grpId="2"/>
      <p:bldP spid="62" grpId="0"/>
      <p:bldP spid="62" grpId="1"/>
      <p:bldP spid="62" grpId="2"/>
      <p:bldP spid="62" grpId="3"/>
      <p:bldP spid="63" grpId="0"/>
      <p:bldP spid="63" grpId="1"/>
      <p:bldP spid="63" grpId="2"/>
      <p:bldP spid="63" grpId="3"/>
      <p:bldP spid="64" grpId="0"/>
      <p:bldP spid="65" grpId="0" animBg="1"/>
      <p:bldP spid="65" grpId="1" animBg="1"/>
      <p:bldP spid="65" grpId="2" animBg="1"/>
      <p:bldP spid="65" grpId="3" animBg="1"/>
      <p:bldP spid="66" grpId="0" animBg="1"/>
      <p:bldP spid="66" grpId="1" animBg="1"/>
      <p:bldP spid="66" grpId="2" animBg="1"/>
      <p:bldP spid="78" grpId="0"/>
      <p:bldP spid="79" grpId="0" animBg="1"/>
      <p:bldP spid="79" grpId="1" animBg="1"/>
      <p:bldP spid="80" grpId="0"/>
      <p:bldP spid="80" grpId="1"/>
      <p:bldP spid="80" grpId="2"/>
      <p:bldP spid="84" grpId="0" animBg="1"/>
      <p:bldP spid="84" grpId="1" animBg="1"/>
      <p:bldP spid="87" grpId="0" animBg="1"/>
      <p:bldP spid="87" grpId="1" animBg="1"/>
      <p:bldP spid="4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3"/>
          <p:cNvSpPr>
            <a:spLocks noChangeAspect="1" noChangeArrowheads="1" noTextEdit="1"/>
          </p:cNvSpPr>
          <p:nvPr/>
        </p:nvSpPr>
        <p:spPr bwMode="auto">
          <a:xfrm>
            <a:off x="4867562" y="224270"/>
            <a:ext cx="3810000" cy="455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 name="Line 5"/>
          <p:cNvSpPr>
            <a:spLocks noChangeShapeType="1"/>
          </p:cNvSpPr>
          <p:nvPr/>
        </p:nvSpPr>
        <p:spPr bwMode="auto">
          <a:xfrm flipV="1">
            <a:off x="5487462" y="4500071"/>
            <a:ext cx="2492375" cy="34925"/>
          </a:xfrm>
          <a:prstGeom prst="line">
            <a:avLst/>
          </a:prstGeom>
          <a:noFill/>
          <a:ln w="28575" cap="flat">
            <a:solidFill>
              <a:srgbClr val="000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Line 8"/>
          <p:cNvSpPr>
            <a:spLocks noChangeShapeType="1"/>
          </p:cNvSpPr>
          <p:nvPr/>
        </p:nvSpPr>
        <p:spPr bwMode="auto">
          <a:xfrm flipH="1">
            <a:off x="5487461" y="674193"/>
            <a:ext cx="481013" cy="3860800"/>
          </a:xfrm>
          <a:prstGeom prst="line">
            <a:avLst/>
          </a:prstGeom>
          <a:noFill/>
          <a:ln w="28575" cap="flat">
            <a:solidFill>
              <a:srgbClr val="000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Line 10"/>
          <p:cNvSpPr>
            <a:spLocks noChangeShapeType="1"/>
          </p:cNvSpPr>
          <p:nvPr/>
        </p:nvSpPr>
        <p:spPr bwMode="auto">
          <a:xfrm>
            <a:off x="5968474" y="674196"/>
            <a:ext cx="2754313" cy="2441575"/>
          </a:xfrm>
          <a:prstGeom prst="line">
            <a:avLst/>
          </a:prstGeom>
          <a:noFill/>
          <a:ln w="28575" cap="flat">
            <a:solidFill>
              <a:srgbClr val="000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Line 13"/>
          <p:cNvSpPr>
            <a:spLocks noChangeShapeType="1"/>
          </p:cNvSpPr>
          <p:nvPr/>
        </p:nvSpPr>
        <p:spPr bwMode="auto">
          <a:xfrm flipV="1">
            <a:off x="7979831" y="3115769"/>
            <a:ext cx="742950" cy="1384300"/>
          </a:xfrm>
          <a:prstGeom prst="line">
            <a:avLst/>
          </a:prstGeom>
          <a:noFill/>
          <a:ln w="28575" cap="flat">
            <a:solidFill>
              <a:srgbClr val="000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 name="Rectangle 33"/>
          <p:cNvSpPr>
            <a:spLocks noChangeArrowheads="1"/>
          </p:cNvSpPr>
          <p:nvPr/>
        </p:nvSpPr>
        <p:spPr bwMode="auto">
          <a:xfrm>
            <a:off x="8773077" y="2936819"/>
            <a:ext cx="14747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1" u="none" strike="noStrike" cap="none" normalizeH="0" baseline="0" dirty="0" smtClean="0">
                <a:ln>
                  <a:noFill/>
                </a:ln>
                <a:solidFill>
                  <a:srgbClr val="000000"/>
                </a:solidFill>
                <a:effectLst/>
                <a:latin typeface="Times New Roman" pitchFamily="18" charset="0"/>
                <a:cs typeface="Arial" pitchFamily="34" charset="0"/>
              </a:rPr>
              <a:t>D</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3" name="Rectangle 37"/>
          <p:cNvSpPr>
            <a:spLocks noChangeArrowheads="1"/>
          </p:cNvSpPr>
          <p:nvPr/>
        </p:nvSpPr>
        <p:spPr bwMode="auto">
          <a:xfrm>
            <a:off x="7870294" y="4512650"/>
            <a:ext cx="13625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1" u="none" strike="noStrike" cap="none" normalizeH="0" baseline="0" dirty="0" smtClean="0">
                <a:ln>
                  <a:noFill/>
                </a:ln>
                <a:solidFill>
                  <a:srgbClr val="000000"/>
                </a:solidFill>
                <a:effectLst/>
                <a:latin typeface="Times New Roman" pitchFamily="18" charset="0"/>
                <a:cs typeface="Arial" pitchFamily="34" charset="0"/>
              </a:rPr>
              <a:t>C</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5" name="Oval 43"/>
          <p:cNvSpPr>
            <a:spLocks noChangeArrowheads="1"/>
          </p:cNvSpPr>
          <p:nvPr/>
        </p:nvSpPr>
        <p:spPr bwMode="auto">
          <a:xfrm>
            <a:off x="5935131" y="640856"/>
            <a:ext cx="68263" cy="66675"/>
          </a:xfrm>
          <a:prstGeom prst="ellipse">
            <a:avLst/>
          </a:pr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Oval 44"/>
          <p:cNvSpPr>
            <a:spLocks noChangeArrowheads="1"/>
          </p:cNvSpPr>
          <p:nvPr/>
        </p:nvSpPr>
        <p:spPr bwMode="auto">
          <a:xfrm>
            <a:off x="5935131" y="640856"/>
            <a:ext cx="68263" cy="66675"/>
          </a:xfrm>
          <a:prstGeom prst="ellipse">
            <a:avLst/>
          </a:prstGeom>
          <a:noFill/>
          <a:ln w="7"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Rectangle 45"/>
          <p:cNvSpPr>
            <a:spLocks noChangeArrowheads="1"/>
          </p:cNvSpPr>
          <p:nvPr/>
        </p:nvSpPr>
        <p:spPr bwMode="auto">
          <a:xfrm>
            <a:off x="6067848" y="323723"/>
            <a:ext cx="2951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u="none" strike="noStrike" cap="none" normalizeH="0" baseline="0" dirty="0" smtClean="0">
                <a:ln>
                  <a:noFill/>
                </a:ln>
                <a:solidFill>
                  <a:srgbClr val="000000"/>
                </a:solidFill>
                <a:effectLst/>
                <a:latin typeface="Times New Roman" pitchFamily="18" charset="0"/>
                <a:cs typeface="Arial" pitchFamily="34" charset="0"/>
              </a:rPr>
              <a:t>S</a:t>
            </a:r>
            <a:endParaRPr kumimoji="0" lang="en-US" sz="2400" b="0" u="none" strike="noStrike" cap="none" normalizeH="0" baseline="0" dirty="0" smtClean="0">
              <a:ln>
                <a:noFill/>
              </a:ln>
              <a:solidFill>
                <a:schemeClr val="tx1"/>
              </a:solidFill>
              <a:effectLst/>
              <a:latin typeface="Arial" pitchFamily="34" charset="0"/>
              <a:cs typeface="Arial" pitchFamily="34" charset="0"/>
            </a:endParaRPr>
          </a:p>
        </p:txBody>
      </p:sp>
      <p:sp>
        <p:nvSpPr>
          <p:cNvPr id="67" name="Isosceles Triangle 66"/>
          <p:cNvSpPr/>
          <p:nvPr/>
        </p:nvSpPr>
        <p:spPr>
          <a:xfrm>
            <a:off x="5502400" y="640329"/>
            <a:ext cx="2444099" cy="3877204"/>
          </a:xfrm>
          <a:prstGeom prst="triangle">
            <a:avLst>
              <a:gd name="adj" fmla="val 1824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Flowchart: Connector 86"/>
          <p:cNvSpPr/>
          <p:nvPr/>
        </p:nvSpPr>
        <p:spPr>
          <a:xfrm flipH="1">
            <a:off x="5906303" y="3739397"/>
            <a:ext cx="47698" cy="52487"/>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Flowchart: Connector 87"/>
          <p:cNvSpPr/>
          <p:nvPr/>
        </p:nvSpPr>
        <p:spPr>
          <a:xfrm>
            <a:off x="8370675" y="3730170"/>
            <a:ext cx="54769" cy="45719"/>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Flowchart: Connector 88"/>
          <p:cNvSpPr/>
          <p:nvPr/>
        </p:nvSpPr>
        <p:spPr>
          <a:xfrm>
            <a:off x="6105939" y="1951778"/>
            <a:ext cx="54769" cy="45719"/>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TextBox 89"/>
          <p:cNvSpPr txBox="1"/>
          <p:nvPr/>
        </p:nvSpPr>
        <p:spPr>
          <a:xfrm>
            <a:off x="5573583" y="3545501"/>
            <a:ext cx="453231" cy="369332"/>
          </a:xfrm>
          <a:prstGeom prst="rect">
            <a:avLst/>
          </a:prstGeom>
          <a:noFill/>
        </p:spPr>
        <p:txBody>
          <a:bodyPr wrap="square" rtlCol="0">
            <a:spAutoFit/>
          </a:bodyPr>
          <a:lstStyle/>
          <a:p>
            <a:r>
              <a:rPr lang="en-US" dirty="0" smtClean="0">
                <a:latin typeface="Times New Roman" pitchFamily="18" charset="0"/>
                <a:cs typeface="Times New Roman" pitchFamily="18" charset="0"/>
              </a:rPr>
              <a:t>M</a:t>
            </a:r>
            <a:endParaRPr lang="en-US" dirty="0">
              <a:latin typeface="Times New Roman" pitchFamily="18" charset="0"/>
              <a:cs typeface="Times New Roman" pitchFamily="18" charset="0"/>
            </a:endParaRPr>
          </a:p>
        </p:txBody>
      </p:sp>
      <p:sp>
        <p:nvSpPr>
          <p:cNvPr id="91" name="TextBox 90"/>
          <p:cNvSpPr txBox="1"/>
          <p:nvPr/>
        </p:nvSpPr>
        <p:spPr>
          <a:xfrm>
            <a:off x="8420474" y="3716812"/>
            <a:ext cx="453231" cy="369332"/>
          </a:xfrm>
          <a:prstGeom prst="rect">
            <a:avLst/>
          </a:prstGeom>
          <a:noFill/>
        </p:spPr>
        <p:txBody>
          <a:bodyPr wrap="square" rtlCol="0">
            <a:spAutoFit/>
          </a:bodyPr>
          <a:lstStyle/>
          <a:p>
            <a:r>
              <a:rPr lang="en-US" dirty="0">
                <a:latin typeface="Times New Roman" pitchFamily="18" charset="0"/>
                <a:cs typeface="Times New Roman" pitchFamily="18" charset="0"/>
              </a:rPr>
              <a:t>N</a:t>
            </a:r>
          </a:p>
        </p:txBody>
      </p:sp>
      <p:sp>
        <p:nvSpPr>
          <p:cNvPr id="92" name="TextBox 91"/>
          <p:cNvSpPr txBox="1"/>
          <p:nvPr/>
        </p:nvSpPr>
        <p:spPr>
          <a:xfrm>
            <a:off x="6133323" y="1710314"/>
            <a:ext cx="453231" cy="369332"/>
          </a:xfrm>
          <a:prstGeom prst="rect">
            <a:avLst/>
          </a:prstGeom>
          <a:noFill/>
        </p:spPr>
        <p:txBody>
          <a:bodyPr wrap="square" rtlCol="0">
            <a:spAutoFit/>
          </a:bodyPr>
          <a:lstStyle/>
          <a:p>
            <a:r>
              <a:rPr lang="en-US" dirty="0">
                <a:latin typeface="Times New Roman" pitchFamily="18" charset="0"/>
                <a:cs typeface="Times New Roman" pitchFamily="18" charset="0"/>
              </a:rPr>
              <a:t>P</a:t>
            </a:r>
          </a:p>
        </p:txBody>
      </p:sp>
      <p:sp>
        <p:nvSpPr>
          <p:cNvPr id="94" name="TextBox 93"/>
          <p:cNvSpPr txBox="1"/>
          <p:nvPr/>
        </p:nvSpPr>
        <p:spPr>
          <a:xfrm>
            <a:off x="5286184" y="4513738"/>
            <a:ext cx="453231" cy="369332"/>
          </a:xfrm>
          <a:prstGeom prst="rect">
            <a:avLst/>
          </a:prstGeom>
          <a:noFill/>
        </p:spPr>
        <p:txBody>
          <a:bodyPr wrap="square" rtlCol="0">
            <a:spAutoFit/>
          </a:bodyPr>
          <a:lstStyle/>
          <a:p>
            <a:r>
              <a:rPr lang="en-US" dirty="0" smtClean="0">
                <a:latin typeface="Times New Roman" pitchFamily="18" charset="0"/>
                <a:cs typeface="Times New Roman" pitchFamily="18" charset="0"/>
              </a:rPr>
              <a:t>B</a:t>
            </a:r>
            <a:endParaRPr lang="en-US" dirty="0">
              <a:latin typeface="Times New Roman" pitchFamily="18" charset="0"/>
              <a:cs typeface="Times New Roman" pitchFamily="18" charset="0"/>
            </a:endParaRPr>
          </a:p>
        </p:txBody>
      </p:sp>
      <p:sp>
        <p:nvSpPr>
          <p:cNvPr id="122" name="Isosceles Triangle 121"/>
          <p:cNvSpPr/>
          <p:nvPr/>
        </p:nvSpPr>
        <p:spPr>
          <a:xfrm>
            <a:off x="5869342" y="1944828"/>
            <a:ext cx="2556098" cy="1807780"/>
          </a:xfrm>
          <a:prstGeom prst="triangle">
            <a:avLst>
              <a:gd name="adj" fmla="val 9855"/>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Parallelogram 125"/>
          <p:cNvSpPr/>
          <p:nvPr/>
        </p:nvSpPr>
        <p:spPr>
          <a:xfrm>
            <a:off x="5502394" y="3125472"/>
            <a:ext cx="3214682" cy="1387176"/>
          </a:xfrm>
          <a:prstGeom prst="parallelogram">
            <a:avLst>
              <a:gd name="adj" fmla="val 53159"/>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9" name="Straight Connector 128"/>
          <p:cNvCxnSpPr/>
          <p:nvPr/>
        </p:nvCxnSpPr>
        <p:spPr>
          <a:xfrm>
            <a:off x="5971805" y="737559"/>
            <a:ext cx="306387" cy="2428438"/>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a:xfrm flipV="1">
            <a:off x="6274855" y="3106804"/>
            <a:ext cx="2403710" cy="24134"/>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a:xfrm flipV="1">
            <a:off x="5487462" y="3130941"/>
            <a:ext cx="787399" cy="1416487"/>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a:xfrm flipH="1">
            <a:off x="5869342" y="1992008"/>
            <a:ext cx="262878" cy="1842930"/>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a:xfrm flipV="1">
            <a:off x="5925180" y="3752610"/>
            <a:ext cx="2472845" cy="18409"/>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cxnSp>
        <p:nvCxnSpPr>
          <p:cNvPr id="149" name="Straight Connector 148"/>
          <p:cNvCxnSpPr/>
          <p:nvPr/>
        </p:nvCxnSpPr>
        <p:spPr>
          <a:xfrm>
            <a:off x="6136538" y="1931284"/>
            <a:ext cx="2216894" cy="1786860"/>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cxnSp>
        <p:nvCxnSpPr>
          <p:cNvPr id="153" name="Straight Connector 152"/>
          <p:cNvCxnSpPr/>
          <p:nvPr/>
        </p:nvCxnSpPr>
        <p:spPr>
          <a:xfrm>
            <a:off x="5945487" y="650670"/>
            <a:ext cx="1986950" cy="3847618"/>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59" name="Straight Connector 158"/>
          <p:cNvCxnSpPr/>
          <p:nvPr/>
        </p:nvCxnSpPr>
        <p:spPr>
          <a:xfrm>
            <a:off x="5950940" y="697724"/>
            <a:ext cx="2007937" cy="383640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a:endCxn id="67" idx="4"/>
          </p:cNvCxnSpPr>
          <p:nvPr/>
        </p:nvCxnSpPr>
        <p:spPr>
          <a:xfrm>
            <a:off x="6286516" y="3130941"/>
            <a:ext cx="1659983" cy="1386593"/>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sp>
        <p:nvSpPr>
          <p:cNvPr id="168" name="TextBox 167"/>
          <p:cNvSpPr txBox="1"/>
          <p:nvPr/>
        </p:nvSpPr>
        <p:spPr>
          <a:xfrm>
            <a:off x="6733643" y="3803493"/>
            <a:ext cx="382858" cy="369332"/>
          </a:xfrm>
          <a:prstGeom prst="rect">
            <a:avLst/>
          </a:prstGeom>
          <a:noFill/>
        </p:spPr>
        <p:txBody>
          <a:bodyPr wrap="square" rtlCol="0">
            <a:spAutoFit/>
          </a:bodyPr>
          <a:lstStyle/>
          <a:p>
            <a:r>
              <a:rPr lang="en-US" dirty="0" smtClean="0">
                <a:latin typeface="Times New Roman" pitchFamily="18" charset="0"/>
                <a:cs typeface="Times New Roman" pitchFamily="18" charset="0"/>
              </a:rPr>
              <a:t>O</a:t>
            </a:r>
            <a:endParaRPr lang="en-US" dirty="0">
              <a:latin typeface="Times New Roman" pitchFamily="18" charset="0"/>
              <a:cs typeface="Times New Roman" pitchFamily="18" charset="0"/>
            </a:endParaRPr>
          </a:p>
        </p:txBody>
      </p:sp>
      <p:cxnSp>
        <p:nvCxnSpPr>
          <p:cNvPr id="170" name="Straight Connector 169"/>
          <p:cNvCxnSpPr/>
          <p:nvPr/>
        </p:nvCxnSpPr>
        <p:spPr>
          <a:xfrm>
            <a:off x="6136538" y="1935058"/>
            <a:ext cx="909108" cy="1831058"/>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sp>
        <p:nvSpPr>
          <p:cNvPr id="173" name="TextBox 172"/>
          <p:cNvSpPr txBox="1"/>
          <p:nvPr/>
        </p:nvSpPr>
        <p:spPr>
          <a:xfrm>
            <a:off x="5977074" y="2769676"/>
            <a:ext cx="382858" cy="369332"/>
          </a:xfrm>
          <a:prstGeom prst="rect">
            <a:avLst/>
          </a:prstGeom>
          <a:noFill/>
        </p:spPr>
        <p:txBody>
          <a:bodyPr wrap="square" rtlCol="0">
            <a:spAutoFit/>
          </a:bodyPr>
          <a:lstStyle/>
          <a:p>
            <a:r>
              <a:rPr lang="en-US" dirty="0">
                <a:latin typeface="Times New Roman" pitchFamily="18" charset="0"/>
                <a:cs typeface="Times New Roman" pitchFamily="18" charset="0"/>
              </a:rPr>
              <a:t>A</a:t>
            </a:r>
          </a:p>
        </p:txBody>
      </p:sp>
      <p:sp>
        <p:nvSpPr>
          <p:cNvPr id="175" name="Flowchart: Connector 174"/>
          <p:cNvSpPr/>
          <p:nvPr/>
        </p:nvSpPr>
        <p:spPr>
          <a:xfrm>
            <a:off x="6706264" y="4494673"/>
            <a:ext cx="54769" cy="45719"/>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6" name="TextBox 175"/>
          <p:cNvSpPr txBox="1"/>
          <p:nvPr/>
        </p:nvSpPr>
        <p:spPr>
          <a:xfrm>
            <a:off x="6456631" y="4525113"/>
            <a:ext cx="453231" cy="369332"/>
          </a:xfrm>
          <a:prstGeom prst="rect">
            <a:avLst/>
          </a:prstGeom>
          <a:noFill/>
        </p:spPr>
        <p:txBody>
          <a:bodyPr wrap="square" rtlCol="0">
            <a:spAutoFit/>
          </a:bodyPr>
          <a:lstStyle/>
          <a:p>
            <a:r>
              <a:rPr lang="en-US" dirty="0" smtClean="0">
                <a:latin typeface="Times New Roman" pitchFamily="18" charset="0"/>
                <a:cs typeface="Times New Roman" pitchFamily="18" charset="0"/>
              </a:rPr>
              <a:t>Q</a:t>
            </a:r>
            <a:endParaRPr lang="en-US" dirty="0">
              <a:latin typeface="Times New Roman" pitchFamily="18" charset="0"/>
              <a:cs typeface="Times New Roman" pitchFamily="18" charset="0"/>
            </a:endParaRPr>
          </a:p>
        </p:txBody>
      </p:sp>
      <p:cxnSp>
        <p:nvCxnSpPr>
          <p:cNvPr id="178" name="Straight Connector 177"/>
          <p:cNvCxnSpPr/>
          <p:nvPr/>
        </p:nvCxnSpPr>
        <p:spPr>
          <a:xfrm flipH="1">
            <a:off x="5900521" y="708004"/>
            <a:ext cx="76365" cy="3135559"/>
          </a:xfrm>
          <a:prstGeom prst="line">
            <a:avLst/>
          </a:prstGeom>
          <a:ln w="28575">
            <a:solidFill>
              <a:srgbClr val="0070C0"/>
            </a:solidFill>
            <a:prstDash val="sysDash"/>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a:off x="5956631" y="687331"/>
            <a:ext cx="812707" cy="3848846"/>
          </a:xfrm>
          <a:prstGeom prst="line">
            <a:avLst/>
          </a:prstGeom>
          <a:ln w="28575">
            <a:prstDash val="solid"/>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a:off x="5917507" y="3815645"/>
            <a:ext cx="815540" cy="681255"/>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187" name="Flowchart: Connector 186"/>
          <p:cNvSpPr/>
          <p:nvPr/>
        </p:nvSpPr>
        <p:spPr>
          <a:xfrm>
            <a:off x="5869346" y="2891100"/>
            <a:ext cx="54769" cy="45719"/>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89" name="Object 188"/>
          <p:cNvGraphicFramePr>
            <a:graphicFrameLocks noChangeAspect="1"/>
          </p:cNvGraphicFramePr>
          <p:nvPr>
            <p:extLst>
              <p:ext uri="{D42A27DB-BD31-4B8C-83A1-F6EECF244321}">
                <p14:modId xmlns:p14="http://schemas.microsoft.com/office/powerpoint/2010/main" val="1746415787"/>
              </p:ext>
            </p:extLst>
          </p:nvPr>
        </p:nvGraphicFramePr>
        <p:xfrm>
          <a:off x="5639603" y="2842732"/>
          <a:ext cx="266700" cy="330200"/>
        </p:xfrm>
        <a:graphic>
          <a:graphicData uri="http://schemas.openxmlformats.org/presentationml/2006/ole">
            <mc:AlternateContent xmlns:mc="http://schemas.openxmlformats.org/markup-compatibility/2006">
              <mc:Choice xmlns:v="urn:schemas-microsoft-com:vml" Requires="v">
                <p:oleObj spid="_x0000_s24620" name="Equation" r:id="rId4" imgW="266400" imgH="330120" progId="Equation.DSMT4">
                  <p:embed/>
                </p:oleObj>
              </mc:Choice>
              <mc:Fallback>
                <p:oleObj name="Equation" r:id="rId4" imgW="266400" imgH="330120" progId="Equation.DSMT4">
                  <p:embed/>
                  <p:pic>
                    <p:nvPicPr>
                      <p:cNvPr id="0" name=""/>
                      <p:cNvPicPr/>
                      <p:nvPr/>
                    </p:nvPicPr>
                    <p:blipFill>
                      <a:blip r:embed="rId5"/>
                      <a:stretch>
                        <a:fillRect/>
                      </a:stretch>
                    </p:blipFill>
                    <p:spPr>
                      <a:xfrm>
                        <a:off x="5639603" y="2842732"/>
                        <a:ext cx="266700" cy="330200"/>
                      </a:xfrm>
                      <a:prstGeom prst="rect">
                        <a:avLst/>
                      </a:prstGeom>
                    </p:spPr>
                  </p:pic>
                </p:oleObj>
              </mc:Fallback>
            </mc:AlternateContent>
          </a:graphicData>
        </a:graphic>
      </p:graphicFrame>
      <p:graphicFrame>
        <p:nvGraphicFramePr>
          <p:cNvPr id="190" name="Object 189"/>
          <p:cNvGraphicFramePr>
            <a:graphicFrameLocks noChangeAspect="1"/>
          </p:cNvGraphicFramePr>
          <p:nvPr>
            <p:extLst>
              <p:ext uri="{D42A27DB-BD31-4B8C-83A1-F6EECF244321}">
                <p14:modId xmlns:p14="http://schemas.microsoft.com/office/powerpoint/2010/main" val="1734447261"/>
              </p:ext>
            </p:extLst>
          </p:nvPr>
        </p:nvGraphicFramePr>
        <p:xfrm>
          <a:off x="6537190" y="3095605"/>
          <a:ext cx="292100" cy="330200"/>
        </p:xfrm>
        <a:graphic>
          <a:graphicData uri="http://schemas.openxmlformats.org/presentationml/2006/ole">
            <mc:AlternateContent xmlns:mc="http://schemas.openxmlformats.org/markup-compatibility/2006">
              <mc:Choice xmlns:v="urn:schemas-microsoft-com:vml" Requires="v">
                <p:oleObj spid="_x0000_s24621" name="Equation" r:id="rId6" imgW="291960" imgH="330120" progId="Equation.DSMT4">
                  <p:embed/>
                </p:oleObj>
              </mc:Choice>
              <mc:Fallback>
                <p:oleObj name="Equation" r:id="rId6" imgW="291960" imgH="330120" progId="Equation.DSMT4">
                  <p:embed/>
                  <p:pic>
                    <p:nvPicPr>
                      <p:cNvPr id="0" name="Object 188"/>
                      <p:cNvPicPr>
                        <a:picLocks noChangeAspect="1" noChangeArrowheads="1"/>
                      </p:cNvPicPr>
                      <p:nvPr/>
                    </p:nvPicPr>
                    <p:blipFill>
                      <a:blip r:embed="rId7"/>
                      <a:srcRect/>
                      <a:stretch>
                        <a:fillRect/>
                      </a:stretch>
                    </p:blipFill>
                    <p:spPr bwMode="auto">
                      <a:xfrm>
                        <a:off x="6537190" y="3095605"/>
                        <a:ext cx="292100" cy="330200"/>
                      </a:xfrm>
                      <a:prstGeom prst="rect">
                        <a:avLst/>
                      </a:prstGeom>
                      <a:noFill/>
                      <a:ln>
                        <a:noFill/>
                      </a:ln>
                    </p:spPr>
                  </p:pic>
                </p:oleObj>
              </mc:Fallback>
            </mc:AlternateContent>
          </a:graphicData>
        </a:graphic>
      </p:graphicFrame>
      <p:sp>
        <p:nvSpPr>
          <p:cNvPr id="191" name="Flowchart: Connector 190"/>
          <p:cNvSpPr/>
          <p:nvPr/>
        </p:nvSpPr>
        <p:spPr>
          <a:xfrm>
            <a:off x="6493019" y="3331238"/>
            <a:ext cx="45719" cy="52425"/>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3" name="Straight Connector 192"/>
          <p:cNvCxnSpPr>
            <a:stCxn id="187" idx="7"/>
          </p:cNvCxnSpPr>
          <p:nvPr/>
        </p:nvCxnSpPr>
        <p:spPr>
          <a:xfrm>
            <a:off x="5916094" y="2897792"/>
            <a:ext cx="599785" cy="478326"/>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0" y="136686"/>
            <a:ext cx="6858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b. </a:t>
            </a:r>
            <a:endParaRPr lang="en-US" sz="2800" dirty="0">
              <a:latin typeface="Times New Roman" pitchFamily="18" charset="0"/>
              <a:cs typeface="Times New Roman" pitchFamily="18" charset="0"/>
            </a:endParaRPr>
          </a:p>
        </p:txBody>
      </p:sp>
      <p:sp>
        <p:nvSpPr>
          <p:cNvPr id="8" name="TextBox 7"/>
          <p:cNvSpPr txBox="1"/>
          <p:nvPr/>
        </p:nvSpPr>
        <p:spPr>
          <a:xfrm>
            <a:off x="249968" y="152233"/>
            <a:ext cx="33147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 Gọi </a:t>
            </a:r>
            <a:endParaRPr lang="en-US" sz="2800" dirty="0">
              <a:latin typeface="Times New Roman" pitchFamily="18" charset="0"/>
              <a:cs typeface="Times New Roman" pitchFamily="18" charset="0"/>
            </a:endParaRPr>
          </a:p>
        </p:txBody>
      </p:sp>
      <p:graphicFrame>
        <p:nvGraphicFramePr>
          <p:cNvPr id="9" name="Object 8"/>
          <p:cNvGraphicFramePr>
            <a:graphicFrameLocks noChangeAspect="1"/>
          </p:cNvGraphicFramePr>
          <p:nvPr>
            <p:extLst>
              <p:ext uri="{D42A27DB-BD31-4B8C-83A1-F6EECF244321}">
                <p14:modId xmlns:p14="http://schemas.microsoft.com/office/powerpoint/2010/main" val="2651175731"/>
              </p:ext>
            </p:extLst>
          </p:nvPr>
        </p:nvGraphicFramePr>
        <p:xfrm>
          <a:off x="1110095" y="305452"/>
          <a:ext cx="1879600" cy="292100"/>
        </p:xfrm>
        <a:graphic>
          <a:graphicData uri="http://schemas.openxmlformats.org/presentationml/2006/ole">
            <mc:AlternateContent xmlns:mc="http://schemas.openxmlformats.org/markup-compatibility/2006">
              <mc:Choice xmlns:v="urn:schemas-microsoft-com:vml" Requires="v">
                <p:oleObj spid="_x0000_s24622" name="Equation" r:id="rId8" imgW="1879560" imgH="291960" progId="Equation.DSMT4">
                  <p:embed/>
                </p:oleObj>
              </mc:Choice>
              <mc:Fallback>
                <p:oleObj name="Equation" r:id="rId8" imgW="1879560" imgH="291960" progId="Equation.DSMT4">
                  <p:embed/>
                  <p:pic>
                    <p:nvPicPr>
                      <p:cNvPr id="0" name=""/>
                      <p:cNvPicPr/>
                      <p:nvPr/>
                    </p:nvPicPr>
                    <p:blipFill>
                      <a:blip r:embed="rId9"/>
                      <a:stretch>
                        <a:fillRect/>
                      </a:stretch>
                    </p:blipFill>
                    <p:spPr>
                      <a:xfrm>
                        <a:off x="1110095" y="305452"/>
                        <a:ext cx="1879600" cy="292100"/>
                      </a:xfrm>
                      <a:prstGeom prst="rect">
                        <a:avLst/>
                      </a:prstGeom>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3218550816"/>
              </p:ext>
            </p:extLst>
          </p:nvPr>
        </p:nvGraphicFramePr>
        <p:xfrm>
          <a:off x="3048000" y="376073"/>
          <a:ext cx="342900" cy="228600"/>
        </p:xfrm>
        <a:graphic>
          <a:graphicData uri="http://schemas.openxmlformats.org/presentationml/2006/ole">
            <mc:AlternateContent xmlns:mc="http://schemas.openxmlformats.org/markup-compatibility/2006">
              <mc:Choice xmlns:v="urn:schemas-microsoft-com:vml" Requires="v">
                <p:oleObj spid="_x0000_s24623" name="Equation" r:id="rId10" imgW="342720" imgH="228600" progId="Equation.DSMT4">
                  <p:embed/>
                </p:oleObj>
              </mc:Choice>
              <mc:Fallback>
                <p:oleObj name="Equation" r:id="rId10" imgW="342720" imgH="228600" progId="Equation.DSMT4">
                  <p:embed/>
                  <p:pic>
                    <p:nvPicPr>
                      <p:cNvPr id="0" name=""/>
                      <p:cNvPicPr/>
                      <p:nvPr/>
                    </p:nvPicPr>
                    <p:blipFill>
                      <a:blip r:embed="rId11"/>
                      <a:stretch>
                        <a:fillRect/>
                      </a:stretch>
                    </p:blipFill>
                    <p:spPr>
                      <a:xfrm>
                        <a:off x="3048000" y="376073"/>
                        <a:ext cx="342900" cy="228600"/>
                      </a:xfrm>
                      <a:prstGeom prst="rect">
                        <a:avLst/>
                      </a:prstGeom>
                    </p:spPr>
                  </p:pic>
                </p:oleObj>
              </mc:Fallback>
            </mc:AlternateContent>
          </a:graphicData>
        </a:graphic>
      </p:graphicFrame>
      <p:sp>
        <p:nvSpPr>
          <p:cNvPr id="13" name="TextBox 12"/>
          <p:cNvSpPr txBox="1"/>
          <p:nvPr/>
        </p:nvSpPr>
        <p:spPr>
          <a:xfrm>
            <a:off x="3402074" y="215088"/>
            <a:ext cx="2544943" cy="492443"/>
          </a:xfrm>
          <a:prstGeom prst="rect">
            <a:avLst/>
          </a:prstGeom>
          <a:noFill/>
        </p:spPr>
        <p:txBody>
          <a:bodyPr wrap="square" rtlCol="0">
            <a:spAutoFit/>
          </a:bodyPr>
          <a:lstStyle/>
          <a:p>
            <a:r>
              <a:rPr lang="en-US" sz="2600" dirty="0" smtClean="0">
                <a:latin typeface="Times New Roman" pitchFamily="18" charset="0"/>
                <a:cs typeface="Times New Roman" pitchFamily="18" charset="0"/>
              </a:rPr>
              <a:t>O trung điểm AC</a:t>
            </a:r>
            <a:endParaRPr lang="en-US" sz="2600" dirty="0">
              <a:latin typeface="Times New Roman" pitchFamily="18" charset="0"/>
              <a:cs typeface="Times New Roman" pitchFamily="18" charset="0"/>
            </a:endParaRPr>
          </a:p>
        </p:txBody>
      </p:sp>
      <p:graphicFrame>
        <p:nvGraphicFramePr>
          <p:cNvPr id="14" name="Object 13"/>
          <p:cNvGraphicFramePr>
            <a:graphicFrameLocks noChangeAspect="1"/>
          </p:cNvGraphicFramePr>
          <p:nvPr>
            <p:extLst>
              <p:ext uri="{D42A27DB-BD31-4B8C-83A1-F6EECF244321}">
                <p14:modId xmlns:p14="http://schemas.microsoft.com/office/powerpoint/2010/main" val="550188430"/>
              </p:ext>
            </p:extLst>
          </p:nvPr>
        </p:nvGraphicFramePr>
        <p:xfrm>
          <a:off x="249968" y="650670"/>
          <a:ext cx="3937000" cy="1397000"/>
        </p:xfrm>
        <a:graphic>
          <a:graphicData uri="http://schemas.openxmlformats.org/presentationml/2006/ole">
            <mc:AlternateContent xmlns:mc="http://schemas.openxmlformats.org/markup-compatibility/2006">
              <mc:Choice xmlns:v="urn:schemas-microsoft-com:vml" Requires="v">
                <p:oleObj spid="_x0000_s24624" name="Equation" r:id="rId12" imgW="3936960" imgH="1396800" progId="Equation.DSMT4">
                  <p:embed/>
                </p:oleObj>
              </mc:Choice>
              <mc:Fallback>
                <p:oleObj name="Equation" r:id="rId12" imgW="3936960" imgH="1396800" progId="Equation.DSMT4">
                  <p:embed/>
                  <p:pic>
                    <p:nvPicPr>
                      <p:cNvPr id="0" name=""/>
                      <p:cNvPicPr/>
                      <p:nvPr/>
                    </p:nvPicPr>
                    <p:blipFill>
                      <a:blip r:embed="rId13"/>
                      <a:stretch>
                        <a:fillRect/>
                      </a:stretch>
                    </p:blipFill>
                    <p:spPr>
                      <a:xfrm>
                        <a:off x="249968" y="650670"/>
                        <a:ext cx="3937000" cy="1397000"/>
                      </a:xfrm>
                      <a:prstGeom prst="rect">
                        <a:avLst/>
                      </a:prstGeom>
                    </p:spPr>
                  </p:pic>
                </p:oleObj>
              </mc:Fallback>
            </mc:AlternateContent>
          </a:graphicData>
        </a:graphic>
      </p:graphicFrame>
      <p:graphicFrame>
        <p:nvGraphicFramePr>
          <p:cNvPr id="16" name="Object 15"/>
          <p:cNvGraphicFramePr>
            <a:graphicFrameLocks noChangeAspect="1"/>
          </p:cNvGraphicFramePr>
          <p:nvPr>
            <p:extLst>
              <p:ext uri="{D42A27DB-BD31-4B8C-83A1-F6EECF244321}">
                <p14:modId xmlns:p14="http://schemas.microsoft.com/office/powerpoint/2010/main" val="205024162"/>
              </p:ext>
            </p:extLst>
          </p:nvPr>
        </p:nvGraphicFramePr>
        <p:xfrm>
          <a:off x="923068" y="2858565"/>
          <a:ext cx="1968500" cy="812800"/>
        </p:xfrm>
        <a:graphic>
          <a:graphicData uri="http://schemas.openxmlformats.org/presentationml/2006/ole">
            <mc:AlternateContent xmlns:mc="http://schemas.openxmlformats.org/markup-compatibility/2006">
              <mc:Choice xmlns:v="urn:schemas-microsoft-com:vml" Requires="v">
                <p:oleObj spid="_x0000_s24625" name="Equation" r:id="rId14" imgW="1968480" imgH="812520" progId="Equation.DSMT4">
                  <p:embed/>
                </p:oleObj>
              </mc:Choice>
              <mc:Fallback>
                <p:oleObj name="Equation" r:id="rId14" imgW="1968480" imgH="812520" progId="Equation.DSMT4">
                  <p:embed/>
                  <p:pic>
                    <p:nvPicPr>
                      <p:cNvPr id="0" name=""/>
                      <p:cNvPicPr/>
                      <p:nvPr/>
                    </p:nvPicPr>
                    <p:blipFill>
                      <a:blip r:embed="rId15"/>
                      <a:stretch>
                        <a:fillRect/>
                      </a:stretch>
                    </p:blipFill>
                    <p:spPr>
                      <a:xfrm>
                        <a:off x="923068" y="2858565"/>
                        <a:ext cx="1968500" cy="812800"/>
                      </a:xfrm>
                      <a:prstGeom prst="rect">
                        <a:avLst/>
                      </a:prstGeom>
                    </p:spPr>
                  </p:pic>
                </p:oleObj>
              </mc:Fallback>
            </mc:AlternateContent>
          </a:graphicData>
        </a:graphic>
      </p:graphicFrame>
      <p:sp>
        <p:nvSpPr>
          <p:cNvPr id="55" name="TextBox 54"/>
          <p:cNvSpPr txBox="1"/>
          <p:nvPr/>
        </p:nvSpPr>
        <p:spPr>
          <a:xfrm>
            <a:off x="0" y="2239135"/>
            <a:ext cx="685800" cy="523220"/>
          </a:xfrm>
          <a:prstGeom prst="rect">
            <a:avLst/>
          </a:prstGeom>
          <a:noFill/>
        </p:spPr>
        <p:txBody>
          <a:bodyPr wrap="square" rtlCol="0">
            <a:spAutoFit/>
          </a:bodyPr>
          <a:lstStyle/>
          <a:p>
            <a:r>
              <a:rPr lang="en-US" sz="2800" dirty="0">
                <a:latin typeface="Times New Roman" pitchFamily="18" charset="0"/>
                <a:cs typeface="Times New Roman" pitchFamily="18" charset="0"/>
              </a:rPr>
              <a:t>c</a:t>
            </a:r>
            <a:r>
              <a:rPr lang="en-US" sz="2800" dirty="0" smtClean="0">
                <a:latin typeface="Times New Roman" pitchFamily="18" charset="0"/>
                <a:cs typeface="Times New Roman" pitchFamily="18" charset="0"/>
              </a:rPr>
              <a:t>. </a:t>
            </a:r>
            <a:endParaRPr lang="en-US" sz="2800" dirty="0">
              <a:latin typeface="Times New Roman" pitchFamily="18" charset="0"/>
              <a:cs typeface="Times New Roman" pitchFamily="18" charset="0"/>
            </a:endParaRPr>
          </a:p>
        </p:txBody>
      </p:sp>
      <p:sp>
        <p:nvSpPr>
          <p:cNvPr id="17" name="TextBox 16"/>
          <p:cNvSpPr txBox="1"/>
          <p:nvPr/>
        </p:nvSpPr>
        <p:spPr>
          <a:xfrm>
            <a:off x="437913" y="2287111"/>
            <a:ext cx="4236632" cy="477054"/>
          </a:xfrm>
          <a:prstGeom prst="rect">
            <a:avLst/>
          </a:prstGeom>
          <a:noFill/>
        </p:spPr>
        <p:txBody>
          <a:bodyPr wrap="square" rtlCol="0">
            <a:spAutoFit/>
          </a:bodyPr>
          <a:lstStyle/>
          <a:p>
            <a:r>
              <a:rPr lang="en-US" sz="2500" dirty="0" smtClean="0">
                <a:latin typeface="Times New Roman" pitchFamily="18" charset="0"/>
                <a:cs typeface="Times New Roman" pitchFamily="18" charset="0"/>
              </a:rPr>
              <a:t>Gọi Q là trung điểm của BC</a:t>
            </a:r>
            <a:endParaRPr lang="en-US" sz="2500" dirty="0">
              <a:latin typeface="Times New Roman" pitchFamily="18" charset="0"/>
              <a:cs typeface="Times New Roman" pitchFamily="18" charset="0"/>
            </a:endParaRPr>
          </a:p>
        </p:txBody>
      </p:sp>
      <p:sp>
        <p:nvSpPr>
          <p:cNvPr id="18" name="TextBox 17"/>
          <p:cNvSpPr txBox="1"/>
          <p:nvPr/>
        </p:nvSpPr>
        <p:spPr>
          <a:xfrm>
            <a:off x="-7971" y="2875971"/>
            <a:ext cx="1524000"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Ta có:</a:t>
            </a:r>
            <a:endParaRPr lang="en-US" sz="2400" dirty="0">
              <a:latin typeface="Times New Roman" pitchFamily="18" charset="0"/>
              <a:cs typeface="Times New Roman" pitchFamily="18" charset="0"/>
            </a:endParaRPr>
          </a:p>
        </p:txBody>
      </p:sp>
      <p:graphicFrame>
        <p:nvGraphicFramePr>
          <p:cNvPr id="19" name="Object 18"/>
          <p:cNvGraphicFramePr>
            <a:graphicFrameLocks noChangeAspect="1"/>
          </p:cNvGraphicFramePr>
          <p:nvPr>
            <p:extLst>
              <p:ext uri="{D42A27DB-BD31-4B8C-83A1-F6EECF244321}">
                <p14:modId xmlns:p14="http://schemas.microsoft.com/office/powerpoint/2010/main" val="3447977214"/>
              </p:ext>
            </p:extLst>
          </p:nvPr>
        </p:nvGraphicFramePr>
        <p:xfrm>
          <a:off x="2971800" y="3126667"/>
          <a:ext cx="342900" cy="228600"/>
        </p:xfrm>
        <a:graphic>
          <a:graphicData uri="http://schemas.openxmlformats.org/presentationml/2006/ole">
            <mc:AlternateContent xmlns:mc="http://schemas.openxmlformats.org/markup-compatibility/2006">
              <mc:Choice xmlns:v="urn:schemas-microsoft-com:vml" Requires="v">
                <p:oleObj spid="_x0000_s24626" name="Equation" r:id="rId16" imgW="342720" imgH="228600" progId="Equation.DSMT4">
                  <p:embed/>
                </p:oleObj>
              </mc:Choice>
              <mc:Fallback>
                <p:oleObj name="Equation" r:id="rId16" imgW="342720" imgH="228600" progId="Equation.DSMT4">
                  <p:embed/>
                  <p:pic>
                    <p:nvPicPr>
                      <p:cNvPr id="0" name=""/>
                      <p:cNvPicPr/>
                      <p:nvPr/>
                    </p:nvPicPr>
                    <p:blipFill>
                      <a:blip r:embed="rId17"/>
                      <a:stretch>
                        <a:fillRect/>
                      </a:stretch>
                    </p:blipFill>
                    <p:spPr>
                      <a:xfrm>
                        <a:off x="2971800" y="3126667"/>
                        <a:ext cx="342900" cy="228600"/>
                      </a:xfrm>
                      <a:prstGeom prst="rect">
                        <a:avLst/>
                      </a:prstGeom>
                    </p:spPr>
                  </p:pic>
                </p:oleObj>
              </mc:Fallback>
            </mc:AlternateContent>
          </a:graphicData>
        </a:graphic>
      </p:graphicFrame>
      <p:graphicFrame>
        <p:nvGraphicFramePr>
          <p:cNvPr id="20" name="Object 19"/>
          <p:cNvGraphicFramePr>
            <a:graphicFrameLocks noChangeAspect="1"/>
          </p:cNvGraphicFramePr>
          <p:nvPr>
            <p:extLst>
              <p:ext uri="{D42A27DB-BD31-4B8C-83A1-F6EECF244321}">
                <p14:modId xmlns:p14="http://schemas.microsoft.com/office/powerpoint/2010/main" val="255541742"/>
              </p:ext>
            </p:extLst>
          </p:nvPr>
        </p:nvGraphicFramePr>
        <p:xfrm>
          <a:off x="3368962" y="3019613"/>
          <a:ext cx="1498600" cy="393700"/>
        </p:xfrm>
        <a:graphic>
          <a:graphicData uri="http://schemas.openxmlformats.org/presentationml/2006/ole">
            <mc:AlternateContent xmlns:mc="http://schemas.openxmlformats.org/markup-compatibility/2006">
              <mc:Choice xmlns:v="urn:schemas-microsoft-com:vml" Requires="v">
                <p:oleObj spid="_x0000_s24627" name="Equation" r:id="rId18" imgW="1498320" imgH="393480" progId="Equation.DSMT4">
                  <p:embed/>
                </p:oleObj>
              </mc:Choice>
              <mc:Fallback>
                <p:oleObj name="Equation" r:id="rId18" imgW="1498320" imgH="393480" progId="Equation.DSMT4">
                  <p:embed/>
                  <p:pic>
                    <p:nvPicPr>
                      <p:cNvPr id="0" name=""/>
                      <p:cNvPicPr/>
                      <p:nvPr/>
                    </p:nvPicPr>
                    <p:blipFill>
                      <a:blip r:embed="rId19"/>
                      <a:stretch>
                        <a:fillRect/>
                      </a:stretch>
                    </p:blipFill>
                    <p:spPr>
                      <a:xfrm>
                        <a:off x="3368962" y="3019613"/>
                        <a:ext cx="1498600" cy="393700"/>
                      </a:xfrm>
                      <a:prstGeom prst="rect">
                        <a:avLst/>
                      </a:prstGeom>
                    </p:spPr>
                  </p:pic>
                </p:oleObj>
              </mc:Fallback>
            </mc:AlternateContent>
          </a:graphicData>
        </a:graphic>
      </p:graphicFrame>
      <p:graphicFrame>
        <p:nvGraphicFramePr>
          <p:cNvPr id="21" name="Object 20"/>
          <p:cNvGraphicFramePr>
            <a:graphicFrameLocks noChangeAspect="1"/>
          </p:cNvGraphicFramePr>
          <p:nvPr>
            <p:extLst>
              <p:ext uri="{D42A27DB-BD31-4B8C-83A1-F6EECF244321}">
                <p14:modId xmlns:p14="http://schemas.microsoft.com/office/powerpoint/2010/main" val="480198791"/>
              </p:ext>
            </p:extLst>
          </p:nvPr>
        </p:nvGraphicFramePr>
        <p:xfrm>
          <a:off x="675993" y="3797016"/>
          <a:ext cx="4368801" cy="444500"/>
        </p:xfrm>
        <a:graphic>
          <a:graphicData uri="http://schemas.openxmlformats.org/presentationml/2006/ole">
            <mc:AlternateContent xmlns:mc="http://schemas.openxmlformats.org/markup-compatibility/2006">
              <mc:Choice xmlns:v="urn:schemas-microsoft-com:vml" Requires="v">
                <p:oleObj spid="_x0000_s24628" name="Equation" r:id="rId20" imgW="4368600" imgH="444240" progId="Equation.DSMT4">
                  <p:embed/>
                </p:oleObj>
              </mc:Choice>
              <mc:Fallback>
                <p:oleObj name="Equation" r:id="rId20" imgW="4368600" imgH="444240" progId="Equation.DSMT4">
                  <p:embed/>
                  <p:pic>
                    <p:nvPicPr>
                      <p:cNvPr id="0" name=""/>
                      <p:cNvPicPr/>
                      <p:nvPr/>
                    </p:nvPicPr>
                    <p:blipFill>
                      <a:blip r:embed="rId21"/>
                      <a:stretch>
                        <a:fillRect/>
                      </a:stretch>
                    </p:blipFill>
                    <p:spPr>
                      <a:xfrm>
                        <a:off x="675993" y="3797016"/>
                        <a:ext cx="4368801" cy="444500"/>
                      </a:xfrm>
                      <a:prstGeom prst="rect">
                        <a:avLst/>
                      </a:prstGeom>
                    </p:spPr>
                  </p:pic>
                </p:oleObj>
              </mc:Fallback>
            </mc:AlternateContent>
          </a:graphicData>
        </a:graphic>
      </p:graphicFrame>
      <p:sp>
        <p:nvSpPr>
          <p:cNvPr id="23" name="TextBox 22"/>
          <p:cNvSpPr txBox="1"/>
          <p:nvPr/>
        </p:nvSpPr>
        <p:spPr>
          <a:xfrm>
            <a:off x="-7971" y="3761814"/>
            <a:ext cx="1066800"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mà</a:t>
            </a:r>
            <a:endParaRPr lang="en-US" sz="2400" dirty="0">
              <a:latin typeface="Times New Roman" pitchFamily="18" charset="0"/>
              <a:cs typeface="Times New Roman" pitchFamily="18" charset="0"/>
            </a:endParaRPr>
          </a:p>
        </p:txBody>
      </p:sp>
      <p:graphicFrame>
        <p:nvGraphicFramePr>
          <p:cNvPr id="28" name="Object 27"/>
          <p:cNvGraphicFramePr>
            <a:graphicFrameLocks noChangeAspect="1"/>
          </p:cNvGraphicFramePr>
          <p:nvPr>
            <p:extLst>
              <p:ext uri="{D42A27DB-BD31-4B8C-83A1-F6EECF244321}">
                <p14:modId xmlns:p14="http://schemas.microsoft.com/office/powerpoint/2010/main" val="168453793"/>
              </p:ext>
            </p:extLst>
          </p:nvPr>
        </p:nvGraphicFramePr>
        <p:xfrm>
          <a:off x="715011" y="4512648"/>
          <a:ext cx="342900" cy="228600"/>
        </p:xfrm>
        <a:graphic>
          <a:graphicData uri="http://schemas.openxmlformats.org/presentationml/2006/ole">
            <mc:AlternateContent xmlns:mc="http://schemas.openxmlformats.org/markup-compatibility/2006">
              <mc:Choice xmlns:v="urn:schemas-microsoft-com:vml" Requires="v">
                <p:oleObj spid="_x0000_s24629" name="Equation" r:id="rId22" imgW="342720" imgH="228600" progId="Equation.DSMT4">
                  <p:embed/>
                </p:oleObj>
              </mc:Choice>
              <mc:Fallback>
                <p:oleObj name="Equation" r:id="rId22" imgW="342720" imgH="228600" progId="Equation.DSMT4">
                  <p:embed/>
                  <p:pic>
                    <p:nvPicPr>
                      <p:cNvPr id="0" name="Object 18"/>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715011" y="4512648"/>
                        <a:ext cx="3429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9" name="Object 28"/>
          <p:cNvGraphicFramePr>
            <a:graphicFrameLocks noChangeAspect="1"/>
          </p:cNvGraphicFramePr>
          <p:nvPr>
            <p:extLst>
              <p:ext uri="{D42A27DB-BD31-4B8C-83A1-F6EECF244321}">
                <p14:modId xmlns:p14="http://schemas.microsoft.com/office/powerpoint/2010/main" val="3719447003"/>
              </p:ext>
            </p:extLst>
          </p:nvPr>
        </p:nvGraphicFramePr>
        <p:xfrm>
          <a:off x="1219200" y="4438910"/>
          <a:ext cx="2095500" cy="393700"/>
        </p:xfrm>
        <a:graphic>
          <a:graphicData uri="http://schemas.openxmlformats.org/presentationml/2006/ole">
            <mc:AlternateContent xmlns:mc="http://schemas.openxmlformats.org/markup-compatibility/2006">
              <mc:Choice xmlns:v="urn:schemas-microsoft-com:vml" Requires="v">
                <p:oleObj spid="_x0000_s24630" name="Equation" r:id="rId24" imgW="2095200" imgH="393480" progId="Equation.DSMT4">
                  <p:embed/>
                </p:oleObj>
              </mc:Choice>
              <mc:Fallback>
                <p:oleObj name="Equation" r:id="rId24" imgW="2095200" imgH="393480" progId="Equation.DSMT4">
                  <p:embed/>
                  <p:pic>
                    <p:nvPicPr>
                      <p:cNvPr id="0" name="Object 19"/>
                      <p:cNvPicPr>
                        <a:picLocks noChangeAspect="1" noChangeArrowheads="1"/>
                      </p:cNvPicPr>
                      <p:nvPr/>
                    </p:nvPicPr>
                    <p:blipFill>
                      <a:blip r:embed="rId25"/>
                      <a:srcRect/>
                      <a:stretch>
                        <a:fillRect/>
                      </a:stretch>
                    </p:blipFill>
                    <p:spPr bwMode="auto">
                      <a:xfrm>
                        <a:off x="1219200" y="4438910"/>
                        <a:ext cx="20955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108026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3"/>
                                        </p:tgtEl>
                                        <p:attrNameLst>
                                          <p:attrName>style.visibility</p:attrName>
                                        </p:attrNameLst>
                                      </p:cBhvr>
                                      <p:to>
                                        <p:strVal val="visible"/>
                                      </p:to>
                                    </p:set>
                                    <p:animEffect transition="in" filter="wipe(down)">
                                      <p:cBhvr>
                                        <p:cTn id="10" dur="500"/>
                                        <p:tgtEl>
                                          <p:spTgt spid="33"/>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36"/>
                                        </p:tgtEl>
                                        <p:attrNameLst>
                                          <p:attrName>style.visibility</p:attrName>
                                        </p:attrNameLst>
                                      </p:cBhvr>
                                      <p:to>
                                        <p:strVal val="visible"/>
                                      </p:to>
                                    </p:set>
                                    <p:animEffect transition="in" filter="wipe(down)">
                                      <p:cBhvr>
                                        <p:cTn id="13" dur="500"/>
                                        <p:tgtEl>
                                          <p:spTgt spid="36"/>
                                        </p:tgtEl>
                                      </p:cBhvr>
                                    </p:animEffect>
                                  </p:childTnLst>
                                </p:cTn>
                              </p:par>
                              <p:par>
                                <p:cTn id="14" presetID="22" presetClass="entr" presetSubtype="4" fill="hold" nodeType="withEffect">
                                  <p:stCondLst>
                                    <p:cond delay="0"/>
                                  </p:stCondLst>
                                  <p:childTnLst>
                                    <p:set>
                                      <p:cBhvr>
                                        <p:cTn id="15" dur="1" fill="hold">
                                          <p:stCondLst>
                                            <p:cond delay="0"/>
                                          </p:stCondLst>
                                        </p:cTn>
                                        <p:tgtEl>
                                          <p:spTgt spid="153"/>
                                        </p:tgtEl>
                                        <p:attrNameLst>
                                          <p:attrName>style.visibility</p:attrName>
                                        </p:attrNameLst>
                                      </p:cBhvr>
                                      <p:to>
                                        <p:strVal val="visible"/>
                                      </p:to>
                                    </p:set>
                                    <p:animEffect transition="in" filter="wipe(down)">
                                      <p:cBhvr>
                                        <p:cTn id="16" dur="500"/>
                                        <p:tgtEl>
                                          <p:spTgt spid="153"/>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173"/>
                                        </p:tgtEl>
                                        <p:attrNameLst>
                                          <p:attrName>style.visibility</p:attrName>
                                        </p:attrNameLst>
                                      </p:cBhvr>
                                      <p:to>
                                        <p:strVal val="visible"/>
                                      </p:to>
                                    </p:set>
                                    <p:animEffect transition="in" filter="wipe(down)">
                                      <p:cBhvr>
                                        <p:cTn id="19" dur="500"/>
                                        <p:tgtEl>
                                          <p:spTgt spid="173"/>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down)">
                                      <p:cBhvr>
                                        <p:cTn id="22" dur="500"/>
                                        <p:tgtEl>
                                          <p:spTgt spid="10"/>
                                        </p:tgtEl>
                                      </p:cBhvr>
                                    </p:animEffect>
                                  </p:childTnLst>
                                </p:cTn>
                              </p:par>
                              <p:par>
                                <p:cTn id="23" presetID="22" presetClass="entr" presetSubtype="4" fill="hold" nodeType="withEffect">
                                  <p:stCondLst>
                                    <p:cond delay="0"/>
                                  </p:stCondLst>
                                  <p:childTnLst>
                                    <p:set>
                                      <p:cBhvr>
                                        <p:cTn id="24" dur="1" fill="hold">
                                          <p:stCondLst>
                                            <p:cond delay="0"/>
                                          </p:stCondLst>
                                        </p:cTn>
                                        <p:tgtEl>
                                          <p:spTgt spid="129"/>
                                        </p:tgtEl>
                                        <p:attrNameLst>
                                          <p:attrName>style.visibility</p:attrName>
                                        </p:attrNameLst>
                                      </p:cBhvr>
                                      <p:to>
                                        <p:strVal val="visible"/>
                                      </p:to>
                                    </p:set>
                                    <p:animEffect transition="in" filter="wipe(down)">
                                      <p:cBhvr>
                                        <p:cTn id="25" dur="500"/>
                                        <p:tgtEl>
                                          <p:spTgt spid="129"/>
                                        </p:tgtEl>
                                      </p:cBhvr>
                                    </p:animEffect>
                                  </p:childTnLst>
                                </p:cTn>
                              </p:par>
                              <p:par>
                                <p:cTn id="26" presetID="22" presetClass="entr" presetSubtype="4" fill="hold" nodeType="withEffect">
                                  <p:stCondLst>
                                    <p:cond delay="0"/>
                                  </p:stCondLst>
                                  <p:childTnLst>
                                    <p:set>
                                      <p:cBhvr>
                                        <p:cTn id="27" dur="1" fill="hold">
                                          <p:stCondLst>
                                            <p:cond delay="0"/>
                                          </p:stCondLst>
                                        </p:cTn>
                                        <p:tgtEl>
                                          <p:spTgt spid="132"/>
                                        </p:tgtEl>
                                        <p:attrNameLst>
                                          <p:attrName>style.visibility</p:attrName>
                                        </p:attrNameLst>
                                      </p:cBhvr>
                                      <p:to>
                                        <p:strVal val="visible"/>
                                      </p:to>
                                    </p:set>
                                    <p:animEffect transition="in" filter="wipe(down)">
                                      <p:cBhvr>
                                        <p:cTn id="28" dur="500"/>
                                        <p:tgtEl>
                                          <p:spTgt spid="132"/>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wipe(down)">
                                      <p:cBhvr>
                                        <p:cTn id="31" dur="500"/>
                                        <p:tgtEl>
                                          <p:spTgt spid="7"/>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94"/>
                                        </p:tgtEl>
                                        <p:attrNameLst>
                                          <p:attrName>style.visibility</p:attrName>
                                        </p:attrNameLst>
                                      </p:cBhvr>
                                      <p:to>
                                        <p:strVal val="visible"/>
                                      </p:to>
                                    </p:set>
                                    <p:animEffect transition="in" filter="wipe(down)">
                                      <p:cBhvr>
                                        <p:cTn id="34" dur="500"/>
                                        <p:tgtEl>
                                          <p:spTgt spid="94"/>
                                        </p:tgtEl>
                                      </p:cBhvr>
                                    </p:animEffect>
                                  </p:childTnLst>
                                </p:cTn>
                              </p:par>
                              <p:par>
                                <p:cTn id="35" presetID="22" presetClass="entr" presetSubtype="4" fill="hold" grpId="0" nodeType="with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wipe(down)">
                                      <p:cBhvr>
                                        <p:cTn id="37" dur="500"/>
                                        <p:tgtEl>
                                          <p:spTgt spid="15"/>
                                        </p:tgtEl>
                                      </p:cBhvr>
                                    </p:animEffect>
                                  </p:childTnLst>
                                </p:cTn>
                              </p:par>
                              <p:par>
                                <p:cTn id="38" presetID="22" presetClass="entr" presetSubtype="4" fill="hold" nodeType="withEffect">
                                  <p:stCondLst>
                                    <p:cond delay="0"/>
                                  </p:stCondLst>
                                  <p:childTnLst>
                                    <p:set>
                                      <p:cBhvr>
                                        <p:cTn id="39" dur="1" fill="hold">
                                          <p:stCondLst>
                                            <p:cond delay="0"/>
                                          </p:stCondLst>
                                        </p:cTn>
                                        <p:tgtEl>
                                          <p:spTgt spid="138"/>
                                        </p:tgtEl>
                                        <p:attrNameLst>
                                          <p:attrName>style.visibility</p:attrName>
                                        </p:attrNameLst>
                                      </p:cBhvr>
                                      <p:to>
                                        <p:strVal val="visible"/>
                                      </p:to>
                                    </p:set>
                                    <p:animEffect transition="in" filter="wipe(down)">
                                      <p:cBhvr>
                                        <p:cTn id="40" dur="500"/>
                                        <p:tgtEl>
                                          <p:spTgt spid="138"/>
                                        </p:tgtEl>
                                      </p:cBhvr>
                                    </p:animEffect>
                                  </p:childTnLst>
                                </p:cTn>
                              </p:par>
                              <p:par>
                                <p:cTn id="41" presetID="22" presetClass="entr" presetSubtype="4" fill="hold" grpId="0" nodeType="withEffect">
                                  <p:stCondLst>
                                    <p:cond delay="0"/>
                                  </p:stCondLst>
                                  <p:childTnLst>
                                    <p:set>
                                      <p:cBhvr>
                                        <p:cTn id="42" dur="1" fill="hold">
                                          <p:stCondLst>
                                            <p:cond delay="0"/>
                                          </p:stCondLst>
                                        </p:cTn>
                                        <p:tgtEl>
                                          <p:spTgt spid="25"/>
                                        </p:tgtEl>
                                        <p:attrNameLst>
                                          <p:attrName>style.visibility</p:attrName>
                                        </p:attrNameLst>
                                      </p:cBhvr>
                                      <p:to>
                                        <p:strVal val="visible"/>
                                      </p:to>
                                    </p:set>
                                    <p:animEffect transition="in" filter="wipe(down)">
                                      <p:cBhvr>
                                        <p:cTn id="43" dur="500"/>
                                        <p:tgtEl>
                                          <p:spTgt spid="25"/>
                                        </p:tgtEl>
                                      </p:cBhvr>
                                    </p:animEffect>
                                  </p:childTnLst>
                                </p:cTn>
                              </p:par>
                              <p:par>
                                <p:cTn id="44" presetID="22" presetClass="entr" presetSubtype="4" fill="hold" grpId="0" nodeType="withEffect">
                                  <p:stCondLst>
                                    <p:cond delay="0"/>
                                  </p:stCondLst>
                                  <p:childTnLst>
                                    <p:set>
                                      <p:cBhvr>
                                        <p:cTn id="45" dur="1" fill="hold">
                                          <p:stCondLst>
                                            <p:cond delay="0"/>
                                          </p:stCondLst>
                                        </p:cTn>
                                        <p:tgtEl>
                                          <p:spTgt spid="27"/>
                                        </p:tgtEl>
                                        <p:attrNameLst>
                                          <p:attrName>style.visibility</p:attrName>
                                        </p:attrNameLst>
                                      </p:cBhvr>
                                      <p:to>
                                        <p:strVal val="visible"/>
                                      </p:to>
                                    </p:set>
                                    <p:animEffect transition="in" filter="wipe(down)">
                                      <p:cBhvr>
                                        <p:cTn id="46" dur="500"/>
                                        <p:tgtEl>
                                          <p:spTgt spid="27"/>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4" fill="hold" grpId="0" nodeType="clickEffect">
                                  <p:stCondLst>
                                    <p:cond delay="0"/>
                                  </p:stCondLst>
                                  <p:childTnLst>
                                    <p:set>
                                      <p:cBhvr>
                                        <p:cTn id="50" dur="1" fill="hold">
                                          <p:stCondLst>
                                            <p:cond delay="0"/>
                                          </p:stCondLst>
                                        </p:cTn>
                                        <p:tgtEl>
                                          <p:spTgt spid="87"/>
                                        </p:tgtEl>
                                        <p:attrNameLst>
                                          <p:attrName>style.visibility</p:attrName>
                                        </p:attrNameLst>
                                      </p:cBhvr>
                                      <p:to>
                                        <p:strVal val="visible"/>
                                      </p:to>
                                    </p:set>
                                    <p:animEffect transition="in" filter="wipe(down)">
                                      <p:cBhvr>
                                        <p:cTn id="51" dur="500"/>
                                        <p:tgtEl>
                                          <p:spTgt spid="87"/>
                                        </p:tgtEl>
                                      </p:cBhvr>
                                    </p:animEffect>
                                  </p:childTnLst>
                                </p:cTn>
                              </p:par>
                              <p:par>
                                <p:cTn id="52" presetID="22" presetClass="entr" presetSubtype="4" fill="hold" grpId="0" nodeType="withEffect">
                                  <p:stCondLst>
                                    <p:cond delay="0"/>
                                  </p:stCondLst>
                                  <p:childTnLst>
                                    <p:set>
                                      <p:cBhvr>
                                        <p:cTn id="53" dur="1" fill="hold">
                                          <p:stCondLst>
                                            <p:cond delay="0"/>
                                          </p:stCondLst>
                                        </p:cTn>
                                        <p:tgtEl>
                                          <p:spTgt spid="88"/>
                                        </p:tgtEl>
                                        <p:attrNameLst>
                                          <p:attrName>style.visibility</p:attrName>
                                        </p:attrNameLst>
                                      </p:cBhvr>
                                      <p:to>
                                        <p:strVal val="visible"/>
                                      </p:to>
                                    </p:set>
                                    <p:animEffect transition="in" filter="wipe(down)">
                                      <p:cBhvr>
                                        <p:cTn id="54" dur="500"/>
                                        <p:tgtEl>
                                          <p:spTgt spid="88"/>
                                        </p:tgtEl>
                                      </p:cBhvr>
                                    </p:animEffect>
                                  </p:childTnLst>
                                </p:cTn>
                              </p:par>
                              <p:par>
                                <p:cTn id="55" presetID="22" presetClass="entr" presetSubtype="4" fill="hold" grpId="0" nodeType="withEffect">
                                  <p:stCondLst>
                                    <p:cond delay="0"/>
                                  </p:stCondLst>
                                  <p:childTnLst>
                                    <p:set>
                                      <p:cBhvr>
                                        <p:cTn id="56" dur="1" fill="hold">
                                          <p:stCondLst>
                                            <p:cond delay="0"/>
                                          </p:stCondLst>
                                        </p:cTn>
                                        <p:tgtEl>
                                          <p:spTgt spid="90"/>
                                        </p:tgtEl>
                                        <p:attrNameLst>
                                          <p:attrName>style.visibility</p:attrName>
                                        </p:attrNameLst>
                                      </p:cBhvr>
                                      <p:to>
                                        <p:strVal val="visible"/>
                                      </p:to>
                                    </p:set>
                                    <p:animEffect transition="in" filter="wipe(down)">
                                      <p:cBhvr>
                                        <p:cTn id="57" dur="500"/>
                                        <p:tgtEl>
                                          <p:spTgt spid="90"/>
                                        </p:tgtEl>
                                      </p:cBhvr>
                                    </p:animEffect>
                                  </p:childTnLst>
                                </p:cTn>
                              </p:par>
                              <p:par>
                                <p:cTn id="58" presetID="22" presetClass="entr" presetSubtype="4" fill="hold" grpId="0" nodeType="withEffect">
                                  <p:stCondLst>
                                    <p:cond delay="0"/>
                                  </p:stCondLst>
                                  <p:childTnLst>
                                    <p:set>
                                      <p:cBhvr>
                                        <p:cTn id="59" dur="1" fill="hold">
                                          <p:stCondLst>
                                            <p:cond delay="0"/>
                                          </p:stCondLst>
                                        </p:cTn>
                                        <p:tgtEl>
                                          <p:spTgt spid="91"/>
                                        </p:tgtEl>
                                        <p:attrNameLst>
                                          <p:attrName>style.visibility</p:attrName>
                                        </p:attrNameLst>
                                      </p:cBhvr>
                                      <p:to>
                                        <p:strVal val="visible"/>
                                      </p:to>
                                    </p:set>
                                    <p:animEffect transition="in" filter="wipe(down)">
                                      <p:cBhvr>
                                        <p:cTn id="60" dur="500"/>
                                        <p:tgtEl>
                                          <p:spTgt spid="91"/>
                                        </p:tgtEl>
                                      </p:cBhvr>
                                    </p:animEffect>
                                  </p:childTnLst>
                                </p:cTn>
                              </p:par>
                            </p:childTnLst>
                          </p:cTn>
                        </p:par>
                      </p:childTnLst>
                    </p:cTn>
                  </p:par>
                  <p:par>
                    <p:cTn id="61" fill="hold">
                      <p:stCondLst>
                        <p:cond delay="indefinite"/>
                      </p:stCondLst>
                      <p:childTnLst>
                        <p:par>
                          <p:cTn id="62" fill="hold">
                            <p:stCondLst>
                              <p:cond delay="0"/>
                            </p:stCondLst>
                            <p:childTnLst>
                              <p:par>
                                <p:cTn id="63" presetID="6" presetClass="entr" presetSubtype="16" fill="hold" grpId="0" nodeType="clickEffect">
                                  <p:stCondLst>
                                    <p:cond delay="0"/>
                                  </p:stCondLst>
                                  <p:childTnLst>
                                    <p:set>
                                      <p:cBhvr>
                                        <p:cTn id="64" dur="1" fill="hold">
                                          <p:stCondLst>
                                            <p:cond delay="0"/>
                                          </p:stCondLst>
                                        </p:cTn>
                                        <p:tgtEl>
                                          <p:spTgt spid="67"/>
                                        </p:tgtEl>
                                        <p:attrNameLst>
                                          <p:attrName>style.visibility</p:attrName>
                                        </p:attrNameLst>
                                      </p:cBhvr>
                                      <p:to>
                                        <p:strVal val="visible"/>
                                      </p:to>
                                    </p:set>
                                    <p:animEffect transition="in" filter="circle(in)">
                                      <p:cBhvr>
                                        <p:cTn id="65" dur="2000"/>
                                        <p:tgtEl>
                                          <p:spTgt spid="67"/>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4" fill="hold" nodeType="clickEffect">
                                  <p:stCondLst>
                                    <p:cond delay="0"/>
                                  </p:stCondLst>
                                  <p:childTnLst>
                                    <p:set>
                                      <p:cBhvr>
                                        <p:cTn id="69" dur="1" fill="hold">
                                          <p:stCondLst>
                                            <p:cond delay="0"/>
                                          </p:stCondLst>
                                        </p:cTn>
                                        <p:tgtEl>
                                          <p:spTgt spid="146"/>
                                        </p:tgtEl>
                                        <p:attrNameLst>
                                          <p:attrName>style.visibility</p:attrName>
                                        </p:attrNameLst>
                                      </p:cBhvr>
                                      <p:to>
                                        <p:strVal val="visible"/>
                                      </p:to>
                                    </p:set>
                                    <p:animEffect transition="in" filter="wipe(down)">
                                      <p:cBhvr>
                                        <p:cTn id="70" dur="500"/>
                                        <p:tgtEl>
                                          <p:spTgt spid="146"/>
                                        </p:tgtEl>
                                      </p:cBhvr>
                                    </p:animEffect>
                                  </p:childTnLst>
                                </p:cTn>
                              </p:par>
                            </p:childTnLst>
                          </p:cTn>
                        </p:par>
                      </p:childTnLst>
                    </p:cTn>
                  </p:par>
                  <p:par>
                    <p:cTn id="71" fill="hold">
                      <p:stCondLst>
                        <p:cond delay="indefinite"/>
                      </p:stCondLst>
                      <p:childTnLst>
                        <p:par>
                          <p:cTn id="72" fill="hold">
                            <p:stCondLst>
                              <p:cond delay="0"/>
                            </p:stCondLst>
                            <p:childTnLst>
                              <p:par>
                                <p:cTn id="73" presetID="16" presetClass="exit" presetSubtype="21" fill="hold" grpId="1" nodeType="clickEffect">
                                  <p:stCondLst>
                                    <p:cond delay="0"/>
                                  </p:stCondLst>
                                  <p:childTnLst>
                                    <p:animEffect transition="out" filter="barn(inVertical)">
                                      <p:cBhvr>
                                        <p:cTn id="74" dur="500"/>
                                        <p:tgtEl>
                                          <p:spTgt spid="67"/>
                                        </p:tgtEl>
                                      </p:cBhvr>
                                    </p:animEffect>
                                    <p:set>
                                      <p:cBhvr>
                                        <p:cTn id="75" dur="1" fill="hold">
                                          <p:stCondLst>
                                            <p:cond delay="499"/>
                                          </p:stCondLst>
                                        </p:cTn>
                                        <p:tgtEl>
                                          <p:spTgt spid="67"/>
                                        </p:tgtEl>
                                        <p:attrNameLst>
                                          <p:attrName>style.visibility</p:attrName>
                                        </p:attrNameLst>
                                      </p:cBhvr>
                                      <p:to>
                                        <p:strVal val="hidden"/>
                                      </p:to>
                                    </p:set>
                                  </p:childTnLst>
                                </p:cTn>
                              </p:par>
                            </p:childTnLst>
                          </p:cTn>
                        </p:par>
                      </p:childTnLst>
                    </p:cTn>
                  </p:par>
                  <p:par>
                    <p:cTn id="76" fill="hold">
                      <p:stCondLst>
                        <p:cond delay="indefinite"/>
                      </p:stCondLst>
                      <p:childTnLst>
                        <p:par>
                          <p:cTn id="77" fill="hold">
                            <p:stCondLst>
                              <p:cond delay="0"/>
                            </p:stCondLst>
                            <p:childTnLst>
                              <p:par>
                                <p:cTn id="78" presetID="22" presetClass="entr" presetSubtype="4" fill="hold" grpId="0" nodeType="clickEffect">
                                  <p:stCondLst>
                                    <p:cond delay="0"/>
                                  </p:stCondLst>
                                  <p:childTnLst>
                                    <p:set>
                                      <p:cBhvr>
                                        <p:cTn id="79" dur="1" fill="hold">
                                          <p:stCondLst>
                                            <p:cond delay="0"/>
                                          </p:stCondLst>
                                        </p:cTn>
                                        <p:tgtEl>
                                          <p:spTgt spid="89"/>
                                        </p:tgtEl>
                                        <p:attrNameLst>
                                          <p:attrName>style.visibility</p:attrName>
                                        </p:attrNameLst>
                                      </p:cBhvr>
                                      <p:to>
                                        <p:strVal val="visible"/>
                                      </p:to>
                                    </p:set>
                                    <p:animEffect transition="in" filter="wipe(down)">
                                      <p:cBhvr>
                                        <p:cTn id="80" dur="500"/>
                                        <p:tgtEl>
                                          <p:spTgt spid="89"/>
                                        </p:tgtEl>
                                      </p:cBhvr>
                                    </p:animEffect>
                                  </p:childTnLst>
                                </p:cTn>
                              </p:par>
                              <p:par>
                                <p:cTn id="81" presetID="22" presetClass="entr" presetSubtype="4" fill="hold" grpId="0" nodeType="withEffect">
                                  <p:stCondLst>
                                    <p:cond delay="0"/>
                                  </p:stCondLst>
                                  <p:childTnLst>
                                    <p:set>
                                      <p:cBhvr>
                                        <p:cTn id="82" dur="1" fill="hold">
                                          <p:stCondLst>
                                            <p:cond delay="0"/>
                                          </p:stCondLst>
                                        </p:cTn>
                                        <p:tgtEl>
                                          <p:spTgt spid="92"/>
                                        </p:tgtEl>
                                        <p:attrNameLst>
                                          <p:attrName>style.visibility</p:attrName>
                                        </p:attrNameLst>
                                      </p:cBhvr>
                                      <p:to>
                                        <p:strVal val="visible"/>
                                      </p:to>
                                    </p:set>
                                    <p:animEffect transition="in" filter="wipe(down)">
                                      <p:cBhvr>
                                        <p:cTn id="83" dur="500"/>
                                        <p:tgtEl>
                                          <p:spTgt spid="92"/>
                                        </p:tgtEl>
                                      </p:cBhvr>
                                    </p:animEffect>
                                  </p:childTnLst>
                                </p:cTn>
                              </p:par>
                              <p:par>
                                <p:cTn id="84" presetID="22" presetClass="entr" presetSubtype="4" fill="hold" nodeType="withEffect">
                                  <p:stCondLst>
                                    <p:cond delay="0"/>
                                  </p:stCondLst>
                                  <p:childTnLst>
                                    <p:set>
                                      <p:cBhvr>
                                        <p:cTn id="85" dur="1" fill="hold">
                                          <p:stCondLst>
                                            <p:cond delay="0"/>
                                          </p:stCondLst>
                                        </p:cTn>
                                        <p:tgtEl>
                                          <p:spTgt spid="143"/>
                                        </p:tgtEl>
                                        <p:attrNameLst>
                                          <p:attrName>style.visibility</p:attrName>
                                        </p:attrNameLst>
                                      </p:cBhvr>
                                      <p:to>
                                        <p:strVal val="visible"/>
                                      </p:to>
                                    </p:set>
                                    <p:animEffect transition="in" filter="wipe(down)">
                                      <p:cBhvr>
                                        <p:cTn id="86" dur="500"/>
                                        <p:tgtEl>
                                          <p:spTgt spid="143"/>
                                        </p:tgtEl>
                                      </p:cBhvr>
                                    </p:animEffect>
                                  </p:childTnLst>
                                </p:cTn>
                              </p:par>
                              <p:par>
                                <p:cTn id="87" presetID="22" presetClass="entr" presetSubtype="4" fill="hold" nodeType="withEffect">
                                  <p:stCondLst>
                                    <p:cond delay="0"/>
                                  </p:stCondLst>
                                  <p:childTnLst>
                                    <p:set>
                                      <p:cBhvr>
                                        <p:cTn id="88" dur="1" fill="hold">
                                          <p:stCondLst>
                                            <p:cond delay="0"/>
                                          </p:stCondLst>
                                        </p:cTn>
                                        <p:tgtEl>
                                          <p:spTgt spid="149"/>
                                        </p:tgtEl>
                                        <p:attrNameLst>
                                          <p:attrName>style.visibility</p:attrName>
                                        </p:attrNameLst>
                                      </p:cBhvr>
                                      <p:to>
                                        <p:strVal val="visible"/>
                                      </p:to>
                                    </p:set>
                                    <p:animEffect transition="in" filter="wipe(down)">
                                      <p:cBhvr>
                                        <p:cTn id="89" dur="500"/>
                                        <p:tgtEl>
                                          <p:spTgt spid="149"/>
                                        </p:tgtEl>
                                      </p:cBhvr>
                                    </p:animEffect>
                                  </p:childTnLst>
                                </p:cTn>
                              </p:par>
                            </p:childTnLst>
                          </p:cTn>
                        </p:par>
                      </p:childTnLst>
                    </p:cTn>
                  </p:par>
                  <p:par>
                    <p:cTn id="90" fill="hold">
                      <p:stCondLst>
                        <p:cond delay="indefinite"/>
                      </p:stCondLst>
                      <p:childTnLst>
                        <p:par>
                          <p:cTn id="91" fill="hold">
                            <p:stCondLst>
                              <p:cond delay="0"/>
                            </p:stCondLst>
                            <p:childTnLst>
                              <p:par>
                                <p:cTn id="92" presetID="22" presetClass="entr" presetSubtype="4" fill="hold" grpId="0" nodeType="clickEffect">
                                  <p:stCondLst>
                                    <p:cond delay="0"/>
                                  </p:stCondLst>
                                  <p:childTnLst>
                                    <p:set>
                                      <p:cBhvr>
                                        <p:cTn id="93" dur="1" fill="hold">
                                          <p:stCondLst>
                                            <p:cond delay="0"/>
                                          </p:stCondLst>
                                        </p:cTn>
                                        <p:tgtEl>
                                          <p:spTgt spid="122"/>
                                        </p:tgtEl>
                                        <p:attrNameLst>
                                          <p:attrName>style.visibility</p:attrName>
                                        </p:attrNameLst>
                                      </p:cBhvr>
                                      <p:to>
                                        <p:strVal val="visible"/>
                                      </p:to>
                                    </p:set>
                                    <p:animEffect transition="in" filter="wipe(down)">
                                      <p:cBhvr>
                                        <p:cTn id="94" dur="500"/>
                                        <p:tgtEl>
                                          <p:spTgt spid="122"/>
                                        </p:tgtEl>
                                      </p:cBhvr>
                                    </p:animEffect>
                                  </p:childTnLst>
                                </p:cTn>
                              </p:par>
                              <p:par>
                                <p:cTn id="95" presetID="22" presetClass="entr" presetSubtype="4" fill="hold" nodeType="withEffect">
                                  <p:stCondLst>
                                    <p:cond delay="0"/>
                                  </p:stCondLst>
                                  <p:childTnLst>
                                    <p:set>
                                      <p:cBhvr>
                                        <p:cTn id="96" dur="1" fill="hold">
                                          <p:stCondLst>
                                            <p:cond delay="0"/>
                                          </p:stCondLst>
                                        </p:cTn>
                                        <p:tgtEl>
                                          <p:spTgt spid="159"/>
                                        </p:tgtEl>
                                        <p:attrNameLst>
                                          <p:attrName>style.visibility</p:attrName>
                                        </p:attrNameLst>
                                      </p:cBhvr>
                                      <p:to>
                                        <p:strVal val="visible"/>
                                      </p:to>
                                    </p:set>
                                    <p:animEffect transition="in" filter="wipe(down)">
                                      <p:cBhvr>
                                        <p:cTn id="97" dur="500"/>
                                        <p:tgtEl>
                                          <p:spTgt spid="159"/>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4" fill="hold" nodeType="clickEffect">
                                  <p:stCondLst>
                                    <p:cond delay="0"/>
                                  </p:stCondLst>
                                  <p:childTnLst>
                                    <p:set>
                                      <p:cBhvr>
                                        <p:cTn id="101" dur="1" fill="hold">
                                          <p:stCondLst>
                                            <p:cond delay="0"/>
                                          </p:stCondLst>
                                        </p:cTn>
                                        <p:tgtEl>
                                          <p:spTgt spid="166"/>
                                        </p:tgtEl>
                                        <p:attrNameLst>
                                          <p:attrName>style.visibility</p:attrName>
                                        </p:attrNameLst>
                                      </p:cBhvr>
                                      <p:to>
                                        <p:strVal val="visible"/>
                                      </p:to>
                                    </p:set>
                                    <p:animEffect transition="in" filter="wipe(down)">
                                      <p:cBhvr>
                                        <p:cTn id="102" dur="500"/>
                                        <p:tgtEl>
                                          <p:spTgt spid="166"/>
                                        </p:tgtEl>
                                      </p:cBhvr>
                                    </p:animEffect>
                                  </p:childTnLst>
                                </p:cTn>
                              </p:par>
                              <p:par>
                                <p:cTn id="103" presetID="22" presetClass="entr" presetSubtype="4" fill="hold" grpId="0" nodeType="withEffect">
                                  <p:stCondLst>
                                    <p:cond delay="0"/>
                                  </p:stCondLst>
                                  <p:childTnLst>
                                    <p:set>
                                      <p:cBhvr>
                                        <p:cTn id="104" dur="1" fill="hold">
                                          <p:stCondLst>
                                            <p:cond delay="0"/>
                                          </p:stCondLst>
                                        </p:cTn>
                                        <p:tgtEl>
                                          <p:spTgt spid="168"/>
                                        </p:tgtEl>
                                        <p:attrNameLst>
                                          <p:attrName>style.visibility</p:attrName>
                                        </p:attrNameLst>
                                      </p:cBhvr>
                                      <p:to>
                                        <p:strVal val="visible"/>
                                      </p:to>
                                    </p:set>
                                    <p:animEffect transition="in" filter="wipe(down)">
                                      <p:cBhvr>
                                        <p:cTn id="105" dur="500"/>
                                        <p:tgtEl>
                                          <p:spTgt spid="168"/>
                                        </p:tgtEl>
                                      </p:cBhvr>
                                    </p:animEffect>
                                  </p:childTnLst>
                                </p:cTn>
                              </p:par>
                            </p:childTnLst>
                          </p:cTn>
                        </p:par>
                      </p:childTnLst>
                    </p:cTn>
                  </p:par>
                  <p:par>
                    <p:cTn id="106" fill="hold">
                      <p:stCondLst>
                        <p:cond delay="indefinite"/>
                      </p:stCondLst>
                      <p:childTnLst>
                        <p:par>
                          <p:cTn id="107" fill="hold">
                            <p:stCondLst>
                              <p:cond delay="0"/>
                            </p:stCondLst>
                            <p:childTnLst>
                              <p:par>
                                <p:cTn id="108" presetID="22" presetClass="entr" presetSubtype="4" fill="hold" nodeType="clickEffect">
                                  <p:stCondLst>
                                    <p:cond delay="0"/>
                                  </p:stCondLst>
                                  <p:childTnLst>
                                    <p:set>
                                      <p:cBhvr>
                                        <p:cTn id="109" dur="1" fill="hold">
                                          <p:stCondLst>
                                            <p:cond delay="0"/>
                                          </p:stCondLst>
                                        </p:cTn>
                                        <p:tgtEl>
                                          <p:spTgt spid="170"/>
                                        </p:tgtEl>
                                        <p:attrNameLst>
                                          <p:attrName>style.visibility</p:attrName>
                                        </p:attrNameLst>
                                      </p:cBhvr>
                                      <p:to>
                                        <p:strVal val="visible"/>
                                      </p:to>
                                    </p:set>
                                    <p:animEffect transition="in" filter="wipe(down)">
                                      <p:cBhvr>
                                        <p:cTn id="110" dur="500"/>
                                        <p:tgtEl>
                                          <p:spTgt spid="170"/>
                                        </p:tgtEl>
                                      </p:cBhvr>
                                    </p:animEffect>
                                  </p:childTnLst>
                                </p:cTn>
                              </p:par>
                            </p:childTnLst>
                          </p:cTn>
                        </p:par>
                      </p:childTnLst>
                    </p:cTn>
                  </p:par>
                  <p:par>
                    <p:cTn id="111" fill="hold">
                      <p:stCondLst>
                        <p:cond delay="indefinite"/>
                      </p:stCondLst>
                      <p:childTnLst>
                        <p:par>
                          <p:cTn id="112" fill="hold">
                            <p:stCondLst>
                              <p:cond delay="0"/>
                            </p:stCondLst>
                            <p:childTnLst>
                              <p:par>
                                <p:cTn id="113" presetID="22" presetClass="entr" presetSubtype="4" fill="hold" grpId="0" nodeType="clickEffect">
                                  <p:stCondLst>
                                    <p:cond delay="0"/>
                                  </p:stCondLst>
                                  <p:childTnLst>
                                    <p:set>
                                      <p:cBhvr>
                                        <p:cTn id="114" dur="1" fill="hold">
                                          <p:stCondLst>
                                            <p:cond delay="0"/>
                                          </p:stCondLst>
                                        </p:cTn>
                                        <p:tgtEl>
                                          <p:spTgt spid="4"/>
                                        </p:tgtEl>
                                        <p:attrNameLst>
                                          <p:attrName>style.visibility</p:attrName>
                                        </p:attrNameLst>
                                      </p:cBhvr>
                                      <p:to>
                                        <p:strVal val="visible"/>
                                      </p:to>
                                    </p:set>
                                    <p:animEffect transition="in" filter="wipe(down)">
                                      <p:cBhvr>
                                        <p:cTn id="115" dur="500"/>
                                        <p:tgtEl>
                                          <p:spTgt spid="4"/>
                                        </p:tgtEl>
                                      </p:cBhvr>
                                    </p:animEffect>
                                  </p:childTnLst>
                                </p:cTn>
                              </p:par>
                              <p:par>
                                <p:cTn id="116" presetID="22" presetClass="entr" presetSubtype="4" fill="hold" grpId="0" nodeType="withEffect">
                                  <p:stCondLst>
                                    <p:cond delay="0"/>
                                  </p:stCondLst>
                                  <p:childTnLst>
                                    <p:set>
                                      <p:cBhvr>
                                        <p:cTn id="117" dur="1" fill="hold">
                                          <p:stCondLst>
                                            <p:cond delay="0"/>
                                          </p:stCondLst>
                                        </p:cTn>
                                        <p:tgtEl>
                                          <p:spTgt spid="8"/>
                                        </p:tgtEl>
                                        <p:attrNameLst>
                                          <p:attrName>style.visibility</p:attrName>
                                        </p:attrNameLst>
                                      </p:cBhvr>
                                      <p:to>
                                        <p:strVal val="visible"/>
                                      </p:to>
                                    </p:set>
                                    <p:animEffect transition="in" filter="wipe(down)">
                                      <p:cBhvr>
                                        <p:cTn id="118" dur="500"/>
                                        <p:tgtEl>
                                          <p:spTgt spid="8"/>
                                        </p:tgtEl>
                                      </p:cBhvr>
                                    </p:animEffect>
                                  </p:childTnLst>
                                </p:cTn>
                              </p:par>
                              <p:par>
                                <p:cTn id="119" presetID="22" presetClass="entr" presetSubtype="4" fill="hold" nodeType="withEffect">
                                  <p:stCondLst>
                                    <p:cond delay="0"/>
                                  </p:stCondLst>
                                  <p:childTnLst>
                                    <p:set>
                                      <p:cBhvr>
                                        <p:cTn id="120" dur="1" fill="hold">
                                          <p:stCondLst>
                                            <p:cond delay="0"/>
                                          </p:stCondLst>
                                        </p:cTn>
                                        <p:tgtEl>
                                          <p:spTgt spid="11"/>
                                        </p:tgtEl>
                                        <p:attrNameLst>
                                          <p:attrName>style.visibility</p:attrName>
                                        </p:attrNameLst>
                                      </p:cBhvr>
                                      <p:to>
                                        <p:strVal val="visible"/>
                                      </p:to>
                                    </p:set>
                                    <p:animEffect transition="in" filter="wipe(down)">
                                      <p:cBhvr>
                                        <p:cTn id="121" dur="500"/>
                                        <p:tgtEl>
                                          <p:spTgt spid="11"/>
                                        </p:tgtEl>
                                      </p:cBhvr>
                                    </p:animEffect>
                                  </p:childTnLst>
                                </p:cTn>
                              </p:par>
                              <p:par>
                                <p:cTn id="122" presetID="22" presetClass="entr" presetSubtype="4" fill="hold" nodeType="withEffect">
                                  <p:stCondLst>
                                    <p:cond delay="0"/>
                                  </p:stCondLst>
                                  <p:childTnLst>
                                    <p:set>
                                      <p:cBhvr>
                                        <p:cTn id="123" dur="1" fill="hold">
                                          <p:stCondLst>
                                            <p:cond delay="0"/>
                                          </p:stCondLst>
                                        </p:cTn>
                                        <p:tgtEl>
                                          <p:spTgt spid="9"/>
                                        </p:tgtEl>
                                        <p:attrNameLst>
                                          <p:attrName>style.visibility</p:attrName>
                                        </p:attrNameLst>
                                      </p:cBhvr>
                                      <p:to>
                                        <p:strVal val="visible"/>
                                      </p:to>
                                    </p:set>
                                    <p:animEffect transition="in" filter="wipe(down)">
                                      <p:cBhvr>
                                        <p:cTn id="124" dur="500"/>
                                        <p:tgtEl>
                                          <p:spTgt spid="9"/>
                                        </p:tgtEl>
                                      </p:cBhvr>
                                    </p:animEffect>
                                  </p:childTnLst>
                                </p:cTn>
                              </p:par>
                              <p:par>
                                <p:cTn id="125" presetID="22" presetClass="entr" presetSubtype="4" fill="hold" grpId="0" nodeType="withEffect">
                                  <p:stCondLst>
                                    <p:cond delay="0"/>
                                  </p:stCondLst>
                                  <p:childTnLst>
                                    <p:set>
                                      <p:cBhvr>
                                        <p:cTn id="126" dur="1" fill="hold">
                                          <p:stCondLst>
                                            <p:cond delay="0"/>
                                          </p:stCondLst>
                                        </p:cTn>
                                        <p:tgtEl>
                                          <p:spTgt spid="13"/>
                                        </p:tgtEl>
                                        <p:attrNameLst>
                                          <p:attrName>style.visibility</p:attrName>
                                        </p:attrNameLst>
                                      </p:cBhvr>
                                      <p:to>
                                        <p:strVal val="visible"/>
                                      </p:to>
                                    </p:set>
                                    <p:animEffect transition="in" filter="wipe(down)">
                                      <p:cBhvr>
                                        <p:cTn id="127" dur="500"/>
                                        <p:tgtEl>
                                          <p:spTgt spid="13"/>
                                        </p:tgtEl>
                                      </p:cBhvr>
                                    </p:animEffect>
                                  </p:childTnLst>
                                </p:cTn>
                              </p:par>
                              <p:par>
                                <p:cTn id="128" presetID="22" presetClass="entr" presetSubtype="4" fill="hold" nodeType="withEffect">
                                  <p:stCondLst>
                                    <p:cond delay="0"/>
                                  </p:stCondLst>
                                  <p:childTnLst>
                                    <p:set>
                                      <p:cBhvr>
                                        <p:cTn id="129" dur="1" fill="hold">
                                          <p:stCondLst>
                                            <p:cond delay="0"/>
                                          </p:stCondLst>
                                        </p:cTn>
                                        <p:tgtEl>
                                          <p:spTgt spid="14"/>
                                        </p:tgtEl>
                                        <p:attrNameLst>
                                          <p:attrName>style.visibility</p:attrName>
                                        </p:attrNameLst>
                                      </p:cBhvr>
                                      <p:to>
                                        <p:strVal val="visible"/>
                                      </p:to>
                                    </p:set>
                                    <p:animEffect transition="in" filter="wipe(down)">
                                      <p:cBhvr>
                                        <p:cTn id="130" dur="500"/>
                                        <p:tgtEl>
                                          <p:spTgt spid="14"/>
                                        </p:tgtEl>
                                      </p:cBhvr>
                                    </p:animEffect>
                                  </p:childTnLst>
                                </p:cTn>
                              </p:par>
                            </p:childTnLst>
                          </p:cTn>
                        </p:par>
                      </p:childTnLst>
                    </p:cTn>
                  </p:par>
                  <p:par>
                    <p:cTn id="131" fill="hold">
                      <p:stCondLst>
                        <p:cond delay="indefinite"/>
                      </p:stCondLst>
                      <p:childTnLst>
                        <p:par>
                          <p:cTn id="132" fill="hold">
                            <p:stCondLst>
                              <p:cond delay="0"/>
                            </p:stCondLst>
                            <p:childTnLst>
                              <p:par>
                                <p:cTn id="133" presetID="16" presetClass="exit" presetSubtype="21" fill="hold" grpId="1" nodeType="clickEffect">
                                  <p:stCondLst>
                                    <p:cond delay="0"/>
                                  </p:stCondLst>
                                  <p:childTnLst>
                                    <p:animEffect transition="out" filter="barn(inVertical)">
                                      <p:cBhvr>
                                        <p:cTn id="134" dur="500"/>
                                        <p:tgtEl>
                                          <p:spTgt spid="122"/>
                                        </p:tgtEl>
                                      </p:cBhvr>
                                    </p:animEffect>
                                    <p:set>
                                      <p:cBhvr>
                                        <p:cTn id="135" dur="1" fill="hold">
                                          <p:stCondLst>
                                            <p:cond delay="499"/>
                                          </p:stCondLst>
                                        </p:cTn>
                                        <p:tgtEl>
                                          <p:spTgt spid="122"/>
                                        </p:tgtEl>
                                        <p:attrNameLst>
                                          <p:attrName>style.visibility</p:attrName>
                                        </p:attrNameLst>
                                      </p:cBhvr>
                                      <p:to>
                                        <p:strVal val="hidden"/>
                                      </p:to>
                                    </p:set>
                                  </p:childTnLst>
                                </p:cTn>
                              </p:par>
                              <p:par>
                                <p:cTn id="136" presetID="16" presetClass="exit" presetSubtype="21" fill="hold" nodeType="withEffect">
                                  <p:stCondLst>
                                    <p:cond delay="0"/>
                                  </p:stCondLst>
                                  <p:childTnLst>
                                    <p:animEffect transition="out" filter="barn(inVertical)">
                                      <p:cBhvr>
                                        <p:cTn id="137" dur="500"/>
                                        <p:tgtEl>
                                          <p:spTgt spid="159"/>
                                        </p:tgtEl>
                                      </p:cBhvr>
                                    </p:animEffect>
                                    <p:set>
                                      <p:cBhvr>
                                        <p:cTn id="138" dur="1" fill="hold">
                                          <p:stCondLst>
                                            <p:cond delay="499"/>
                                          </p:stCondLst>
                                        </p:cTn>
                                        <p:tgtEl>
                                          <p:spTgt spid="159"/>
                                        </p:tgtEl>
                                        <p:attrNameLst>
                                          <p:attrName>style.visibility</p:attrName>
                                        </p:attrNameLst>
                                      </p:cBhvr>
                                      <p:to>
                                        <p:strVal val="hidden"/>
                                      </p:to>
                                    </p:set>
                                  </p:childTnLst>
                                </p:cTn>
                              </p:par>
                            </p:childTnLst>
                          </p:cTn>
                        </p:par>
                      </p:childTnLst>
                    </p:cTn>
                  </p:par>
                  <p:par>
                    <p:cTn id="139" fill="hold">
                      <p:stCondLst>
                        <p:cond delay="indefinite"/>
                      </p:stCondLst>
                      <p:childTnLst>
                        <p:par>
                          <p:cTn id="140" fill="hold">
                            <p:stCondLst>
                              <p:cond delay="0"/>
                            </p:stCondLst>
                            <p:childTnLst>
                              <p:par>
                                <p:cTn id="141" presetID="16" presetClass="exit" presetSubtype="21" fill="hold" nodeType="clickEffect">
                                  <p:stCondLst>
                                    <p:cond delay="0"/>
                                  </p:stCondLst>
                                  <p:childTnLst>
                                    <p:animEffect transition="out" filter="barn(inVertical)">
                                      <p:cBhvr>
                                        <p:cTn id="142" dur="500"/>
                                        <p:tgtEl>
                                          <p:spTgt spid="146"/>
                                        </p:tgtEl>
                                      </p:cBhvr>
                                    </p:animEffect>
                                    <p:set>
                                      <p:cBhvr>
                                        <p:cTn id="143" dur="1" fill="hold">
                                          <p:stCondLst>
                                            <p:cond delay="499"/>
                                          </p:stCondLst>
                                        </p:cTn>
                                        <p:tgtEl>
                                          <p:spTgt spid="146"/>
                                        </p:tgtEl>
                                        <p:attrNameLst>
                                          <p:attrName>style.visibility</p:attrName>
                                        </p:attrNameLst>
                                      </p:cBhvr>
                                      <p:to>
                                        <p:strVal val="hidden"/>
                                      </p:to>
                                    </p:set>
                                  </p:childTnLst>
                                </p:cTn>
                              </p:par>
                              <p:par>
                                <p:cTn id="144" presetID="16" presetClass="exit" presetSubtype="21" fill="hold" nodeType="withEffect">
                                  <p:stCondLst>
                                    <p:cond delay="0"/>
                                  </p:stCondLst>
                                  <p:childTnLst>
                                    <p:animEffect transition="out" filter="barn(inVertical)">
                                      <p:cBhvr>
                                        <p:cTn id="145" dur="500"/>
                                        <p:tgtEl>
                                          <p:spTgt spid="143"/>
                                        </p:tgtEl>
                                      </p:cBhvr>
                                    </p:animEffect>
                                    <p:set>
                                      <p:cBhvr>
                                        <p:cTn id="146" dur="1" fill="hold">
                                          <p:stCondLst>
                                            <p:cond delay="499"/>
                                          </p:stCondLst>
                                        </p:cTn>
                                        <p:tgtEl>
                                          <p:spTgt spid="143"/>
                                        </p:tgtEl>
                                        <p:attrNameLst>
                                          <p:attrName>style.visibility</p:attrName>
                                        </p:attrNameLst>
                                      </p:cBhvr>
                                      <p:to>
                                        <p:strVal val="hidden"/>
                                      </p:to>
                                    </p:set>
                                  </p:childTnLst>
                                </p:cTn>
                              </p:par>
                              <p:par>
                                <p:cTn id="147" presetID="16" presetClass="exit" presetSubtype="21" fill="hold" nodeType="withEffect">
                                  <p:stCondLst>
                                    <p:cond delay="0"/>
                                  </p:stCondLst>
                                  <p:childTnLst>
                                    <p:animEffect transition="out" filter="barn(inVertical)">
                                      <p:cBhvr>
                                        <p:cTn id="148" dur="500"/>
                                        <p:tgtEl>
                                          <p:spTgt spid="149"/>
                                        </p:tgtEl>
                                      </p:cBhvr>
                                    </p:animEffect>
                                    <p:set>
                                      <p:cBhvr>
                                        <p:cTn id="149" dur="1" fill="hold">
                                          <p:stCondLst>
                                            <p:cond delay="499"/>
                                          </p:stCondLst>
                                        </p:cTn>
                                        <p:tgtEl>
                                          <p:spTgt spid="149"/>
                                        </p:tgtEl>
                                        <p:attrNameLst>
                                          <p:attrName>style.visibility</p:attrName>
                                        </p:attrNameLst>
                                      </p:cBhvr>
                                      <p:to>
                                        <p:strVal val="hidden"/>
                                      </p:to>
                                    </p:set>
                                  </p:childTnLst>
                                </p:cTn>
                              </p:par>
                              <p:par>
                                <p:cTn id="150" presetID="16" presetClass="exit" presetSubtype="21" fill="hold" nodeType="withEffect">
                                  <p:stCondLst>
                                    <p:cond delay="0"/>
                                  </p:stCondLst>
                                  <p:childTnLst>
                                    <p:animEffect transition="out" filter="barn(inVertical)">
                                      <p:cBhvr>
                                        <p:cTn id="151" dur="500"/>
                                        <p:tgtEl>
                                          <p:spTgt spid="170"/>
                                        </p:tgtEl>
                                      </p:cBhvr>
                                    </p:animEffect>
                                    <p:set>
                                      <p:cBhvr>
                                        <p:cTn id="152" dur="1" fill="hold">
                                          <p:stCondLst>
                                            <p:cond delay="499"/>
                                          </p:stCondLst>
                                        </p:cTn>
                                        <p:tgtEl>
                                          <p:spTgt spid="170"/>
                                        </p:tgtEl>
                                        <p:attrNameLst>
                                          <p:attrName>style.visibility</p:attrName>
                                        </p:attrNameLst>
                                      </p:cBhvr>
                                      <p:to>
                                        <p:strVal val="hidden"/>
                                      </p:to>
                                    </p:set>
                                  </p:childTnLst>
                                </p:cTn>
                              </p:par>
                              <p:par>
                                <p:cTn id="153" presetID="16" presetClass="exit" presetSubtype="21" fill="hold" nodeType="withEffect">
                                  <p:stCondLst>
                                    <p:cond delay="0"/>
                                  </p:stCondLst>
                                  <p:childTnLst>
                                    <p:animEffect transition="out" filter="barn(inVertical)">
                                      <p:cBhvr>
                                        <p:cTn id="154" dur="500"/>
                                        <p:tgtEl>
                                          <p:spTgt spid="166"/>
                                        </p:tgtEl>
                                      </p:cBhvr>
                                    </p:animEffect>
                                    <p:set>
                                      <p:cBhvr>
                                        <p:cTn id="155" dur="1" fill="hold">
                                          <p:stCondLst>
                                            <p:cond delay="499"/>
                                          </p:stCondLst>
                                        </p:cTn>
                                        <p:tgtEl>
                                          <p:spTgt spid="166"/>
                                        </p:tgtEl>
                                        <p:attrNameLst>
                                          <p:attrName>style.visibility</p:attrName>
                                        </p:attrNameLst>
                                      </p:cBhvr>
                                      <p:to>
                                        <p:strVal val="hidden"/>
                                      </p:to>
                                    </p:set>
                                  </p:childTnLst>
                                </p:cTn>
                              </p:par>
                              <p:par>
                                <p:cTn id="156" presetID="16" presetClass="exit" presetSubtype="21" fill="hold" grpId="1" nodeType="withEffect">
                                  <p:stCondLst>
                                    <p:cond delay="0"/>
                                  </p:stCondLst>
                                  <p:childTnLst>
                                    <p:animEffect transition="out" filter="barn(inVertical)">
                                      <p:cBhvr>
                                        <p:cTn id="157" dur="500"/>
                                        <p:tgtEl>
                                          <p:spTgt spid="168"/>
                                        </p:tgtEl>
                                      </p:cBhvr>
                                    </p:animEffect>
                                    <p:set>
                                      <p:cBhvr>
                                        <p:cTn id="158" dur="1" fill="hold">
                                          <p:stCondLst>
                                            <p:cond delay="499"/>
                                          </p:stCondLst>
                                        </p:cTn>
                                        <p:tgtEl>
                                          <p:spTgt spid="168"/>
                                        </p:tgtEl>
                                        <p:attrNameLst>
                                          <p:attrName>style.visibility</p:attrName>
                                        </p:attrNameLst>
                                      </p:cBhvr>
                                      <p:to>
                                        <p:strVal val="hidden"/>
                                      </p:to>
                                    </p:set>
                                  </p:childTnLst>
                                </p:cTn>
                              </p:par>
                              <p:par>
                                <p:cTn id="159" presetID="10" presetClass="exit" presetSubtype="0" fill="hold" grpId="1" nodeType="withEffect">
                                  <p:stCondLst>
                                    <p:cond delay="0"/>
                                  </p:stCondLst>
                                  <p:childTnLst>
                                    <p:animEffect transition="out" filter="fade">
                                      <p:cBhvr>
                                        <p:cTn id="160" dur="500"/>
                                        <p:tgtEl>
                                          <p:spTgt spid="88"/>
                                        </p:tgtEl>
                                      </p:cBhvr>
                                    </p:animEffect>
                                    <p:set>
                                      <p:cBhvr>
                                        <p:cTn id="161" dur="1" fill="hold">
                                          <p:stCondLst>
                                            <p:cond delay="499"/>
                                          </p:stCondLst>
                                        </p:cTn>
                                        <p:tgtEl>
                                          <p:spTgt spid="88"/>
                                        </p:tgtEl>
                                        <p:attrNameLst>
                                          <p:attrName>style.visibility</p:attrName>
                                        </p:attrNameLst>
                                      </p:cBhvr>
                                      <p:to>
                                        <p:strVal val="hidden"/>
                                      </p:to>
                                    </p:set>
                                  </p:childTnLst>
                                </p:cTn>
                              </p:par>
                              <p:par>
                                <p:cTn id="162" presetID="10" presetClass="exit" presetSubtype="0" fill="hold" grpId="1" nodeType="withEffect">
                                  <p:stCondLst>
                                    <p:cond delay="0"/>
                                  </p:stCondLst>
                                  <p:childTnLst>
                                    <p:animEffect transition="out" filter="fade">
                                      <p:cBhvr>
                                        <p:cTn id="163" dur="500"/>
                                        <p:tgtEl>
                                          <p:spTgt spid="91"/>
                                        </p:tgtEl>
                                      </p:cBhvr>
                                    </p:animEffect>
                                    <p:set>
                                      <p:cBhvr>
                                        <p:cTn id="164" dur="1" fill="hold">
                                          <p:stCondLst>
                                            <p:cond delay="499"/>
                                          </p:stCondLst>
                                        </p:cTn>
                                        <p:tgtEl>
                                          <p:spTgt spid="91"/>
                                        </p:tgtEl>
                                        <p:attrNameLst>
                                          <p:attrName>style.visibility</p:attrName>
                                        </p:attrNameLst>
                                      </p:cBhvr>
                                      <p:to>
                                        <p:strVal val="hidden"/>
                                      </p:to>
                                    </p:set>
                                  </p:childTnLst>
                                </p:cTn>
                              </p:par>
                              <p:par>
                                <p:cTn id="165" presetID="10" presetClass="exit" presetSubtype="0" fill="hold" grpId="1" nodeType="withEffect">
                                  <p:stCondLst>
                                    <p:cond delay="0"/>
                                  </p:stCondLst>
                                  <p:childTnLst>
                                    <p:animEffect transition="out" filter="fade">
                                      <p:cBhvr>
                                        <p:cTn id="166" dur="500"/>
                                        <p:tgtEl>
                                          <p:spTgt spid="89"/>
                                        </p:tgtEl>
                                      </p:cBhvr>
                                    </p:animEffect>
                                    <p:set>
                                      <p:cBhvr>
                                        <p:cTn id="167" dur="1" fill="hold">
                                          <p:stCondLst>
                                            <p:cond delay="499"/>
                                          </p:stCondLst>
                                        </p:cTn>
                                        <p:tgtEl>
                                          <p:spTgt spid="89"/>
                                        </p:tgtEl>
                                        <p:attrNameLst>
                                          <p:attrName>style.visibility</p:attrName>
                                        </p:attrNameLst>
                                      </p:cBhvr>
                                      <p:to>
                                        <p:strVal val="hidden"/>
                                      </p:to>
                                    </p:set>
                                  </p:childTnLst>
                                </p:cTn>
                              </p:par>
                              <p:par>
                                <p:cTn id="168" presetID="10" presetClass="exit" presetSubtype="0" fill="hold" grpId="1" nodeType="withEffect">
                                  <p:stCondLst>
                                    <p:cond delay="0"/>
                                  </p:stCondLst>
                                  <p:childTnLst>
                                    <p:animEffect transition="out" filter="fade">
                                      <p:cBhvr>
                                        <p:cTn id="169" dur="500"/>
                                        <p:tgtEl>
                                          <p:spTgt spid="92"/>
                                        </p:tgtEl>
                                      </p:cBhvr>
                                    </p:animEffect>
                                    <p:set>
                                      <p:cBhvr>
                                        <p:cTn id="170" dur="1" fill="hold">
                                          <p:stCondLst>
                                            <p:cond delay="499"/>
                                          </p:stCondLst>
                                        </p:cTn>
                                        <p:tgtEl>
                                          <p:spTgt spid="92"/>
                                        </p:tgtEl>
                                        <p:attrNameLst>
                                          <p:attrName>style.visibility</p:attrName>
                                        </p:attrNameLst>
                                      </p:cBhvr>
                                      <p:to>
                                        <p:strVal val="hidden"/>
                                      </p:to>
                                    </p:set>
                                  </p:childTnLst>
                                </p:cTn>
                              </p:par>
                            </p:childTnLst>
                          </p:cTn>
                        </p:par>
                      </p:childTnLst>
                    </p:cTn>
                  </p:par>
                  <p:par>
                    <p:cTn id="171" fill="hold">
                      <p:stCondLst>
                        <p:cond delay="indefinite"/>
                      </p:stCondLst>
                      <p:childTnLst>
                        <p:par>
                          <p:cTn id="172" fill="hold">
                            <p:stCondLst>
                              <p:cond delay="0"/>
                            </p:stCondLst>
                            <p:childTnLst>
                              <p:par>
                                <p:cTn id="173" presetID="22" presetClass="entr" presetSubtype="4" fill="hold" grpId="0" nodeType="clickEffect">
                                  <p:stCondLst>
                                    <p:cond delay="0"/>
                                  </p:stCondLst>
                                  <p:childTnLst>
                                    <p:set>
                                      <p:cBhvr>
                                        <p:cTn id="174" dur="1" fill="hold">
                                          <p:stCondLst>
                                            <p:cond delay="0"/>
                                          </p:stCondLst>
                                        </p:cTn>
                                        <p:tgtEl>
                                          <p:spTgt spid="175"/>
                                        </p:tgtEl>
                                        <p:attrNameLst>
                                          <p:attrName>style.visibility</p:attrName>
                                        </p:attrNameLst>
                                      </p:cBhvr>
                                      <p:to>
                                        <p:strVal val="visible"/>
                                      </p:to>
                                    </p:set>
                                    <p:animEffect transition="in" filter="wipe(down)">
                                      <p:cBhvr>
                                        <p:cTn id="175" dur="500"/>
                                        <p:tgtEl>
                                          <p:spTgt spid="175"/>
                                        </p:tgtEl>
                                      </p:cBhvr>
                                    </p:animEffect>
                                  </p:childTnLst>
                                </p:cTn>
                              </p:par>
                              <p:par>
                                <p:cTn id="176" presetID="22" presetClass="entr" presetSubtype="4" fill="hold" grpId="0" nodeType="withEffect">
                                  <p:stCondLst>
                                    <p:cond delay="0"/>
                                  </p:stCondLst>
                                  <p:childTnLst>
                                    <p:set>
                                      <p:cBhvr>
                                        <p:cTn id="177" dur="1" fill="hold">
                                          <p:stCondLst>
                                            <p:cond delay="0"/>
                                          </p:stCondLst>
                                        </p:cTn>
                                        <p:tgtEl>
                                          <p:spTgt spid="176"/>
                                        </p:tgtEl>
                                        <p:attrNameLst>
                                          <p:attrName>style.visibility</p:attrName>
                                        </p:attrNameLst>
                                      </p:cBhvr>
                                      <p:to>
                                        <p:strVal val="visible"/>
                                      </p:to>
                                    </p:set>
                                    <p:animEffect transition="in" filter="wipe(down)">
                                      <p:cBhvr>
                                        <p:cTn id="178" dur="500"/>
                                        <p:tgtEl>
                                          <p:spTgt spid="176"/>
                                        </p:tgtEl>
                                      </p:cBhvr>
                                    </p:animEffect>
                                  </p:childTnLst>
                                </p:cTn>
                              </p:par>
                            </p:childTnLst>
                          </p:cTn>
                        </p:par>
                      </p:childTnLst>
                    </p:cTn>
                  </p:par>
                  <p:par>
                    <p:cTn id="179" fill="hold">
                      <p:stCondLst>
                        <p:cond delay="indefinite"/>
                      </p:stCondLst>
                      <p:childTnLst>
                        <p:par>
                          <p:cTn id="180" fill="hold">
                            <p:stCondLst>
                              <p:cond delay="0"/>
                            </p:stCondLst>
                            <p:childTnLst>
                              <p:par>
                                <p:cTn id="181" presetID="22" presetClass="entr" presetSubtype="4" fill="hold" grpId="0" nodeType="clickEffect">
                                  <p:stCondLst>
                                    <p:cond delay="0"/>
                                  </p:stCondLst>
                                  <p:childTnLst>
                                    <p:set>
                                      <p:cBhvr>
                                        <p:cTn id="182" dur="1" fill="hold">
                                          <p:stCondLst>
                                            <p:cond delay="0"/>
                                          </p:stCondLst>
                                        </p:cTn>
                                        <p:tgtEl>
                                          <p:spTgt spid="187"/>
                                        </p:tgtEl>
                                        <p:attrNameLst>
                                          <p:attrName>style.visibility</p:attrName>
                                        </p:attrNameLst>
                                      </p:cBhvr>
                                      <p:to>
                                        <p:strVal val="visible"/>
                                      </p:to>
                                    </p:set>
                                    <p:animEffect transition="in" filter="wipe(down)">
                                      <p:cBhvr>
                                        <p:cTn id="183" dur="500"/>
                                        <p:tgtEl>
                                          <p:spTgt spid="187"/>
                                        </p:tgtEl>
                                      </p:cBhvr>
                                    </p:animEffect>
                                  </p:childTnLst>
                                </p:cTn>
                              </p:par>
                              <p:par>
                                <p:cTn id="184" presetID="22" presetClass="entr" presetSubtype="4" fill="hold" grpId="0" nodeType="withEffect">
                                  <p:stCondLst>
                                    <p:cond delay="0"/>
                                  </p:stCondLst>
                                  <p:childTnLst>
                                    <p:set>
                                      <p:cBhvr>
                                        <p:cTn id="185" dur="1" fill="hold">
                                          <p:stCondLst>
                                            <p:cond delay="0"/>
                                          </p:stCondLst>
                                        </p:cTn>
                                        <p:tgtEl>
                                          <p:spTgt spid="191"/>
                                        </p:tgtEl>
                                        <p:attrNameLst>
                                          <p:attrName>style.visibility</p:attrName>
                                        </p:attrNameLst>
                                      </p:cBhvr>
                                      <p:to>
                                        <p:strVal val="visible"/>
                                      </p:to>
                                    </p:set>
                                    <p:animEffect transition="in" filter="wipe(down)">
                                      <p:cBhvr>
                                        <p:cTn id="186" dur="500"/>
                                        <p:tgtEl>
                                          <p:spTgt spid="191"/>
                                        </p:tgtEl>
                                      </p:cBhvr>
                                    </p:animEffect>
                                  </p:childTnLst>
                                </p:cTn>
                              </p:par>
                              <p:par>
                                <p:cTn id="187" presetID="22" presetClass="entr" presetSubtype="4" fill="hold" nodeType="withEffect">
                                  <p:stCondLst>
                                    <p:cond delay="0"/>
                                  </p:stCondLst>
                                  <p:childTnLst>
                                    <p:set>
                                      <p:cBhvr>
                                        <p:cTn id="188" dur="1" fill="hold">
                                          <p:stCondLst>
                                            <p:cond delay="0"/>
                                          </p:stCondLst>
                                        </p:cTn>
                                        <p:tgtEl>
                                          <p:spTgt spid="181"/>
                                        </p:tgtEl>
                                        <p:attrNameLst>
                                          <p:attrName>style.visibility</p:attrName>
                                        </p:attrNameLst>
                                      </p:cBhvr>
                                      <p:to>
                                        <p:strVal val="visible"/>
                                      </p:to>
                                    </p:set>
                                    <p:animEffect transition="in" filter="wipe(down)">
                                      <p:cBhvr>
                                        <p:cTn id="189" dur="500"/>
                                        <p:tgtEl>
                                          <p:spTgt spid="181"/>
                                        </p:tgtEl>
                                      </p:cBhvr>
                                    </p:animEffect>
                                  </p:childTnLst>
                                </p:cTn>
                              </p:par>
                              <p:par>
                                <p:cTn id="190" presetID="22" presetClass="entr" presetSubtype="4" fill="hold" nodeType="withEffect">
                                  <p:stCondLst>
                                    <p:cond delay="0"/>
                                  </p:stCondLst>
                                  <p:childTnLst>
                                    <p:set>
                                      <p:cBhvr>
                                        <p:cTn id="191" dur="1" fill="hold">
                                          <p:stCondLst>
                                            <p:cond delay="0"/>
                                          </p:stCondLst>
                                        </p:cTn>
                                        <p:tgtEl>
                                          <p:spTgt spid="178"/>
                                        </p:tgtEl>
                                        <p:attrNameLst>
                                          <p:attrName>style.visibility</p:attrName>
                                        </p:attrNameLst>
                                      </p:cBhvr>
                                      <p:to>
                                        <p:strVal val="visible"/>
                                      </p:to>
                                    </p:set>
                                    <p:animEffect transition="in" filter="wipe(down)">
                                      <p:cBhvr>
                                        <p:cTn id="192" dur="500"/>
                                        <p:tgtEl>
                                          <p:spTgt spid="178"/>
                                        </p:tgtEl>
                                      </p:cBhvr>
                                    </p:animEffect>
                                  </p:childTnLst>
                                </p:cTn>
                              </p:par>
                              <p:par>
                                <p:cTn id="193" presetID="22" presetClass="entr" presetSubtype="4" fill="hold" nodeType="withEffect">
                                  <p:stCondLst>
                                    <p:cond delay="0"/>
                                  </p:stCondLst>
                                  <p:childTnLst>
                                    <p:set>
                                      <p:cBhvr>
                                        <p:cTn id="194" dur="1" fill="hold">
                                          <p:stCondLst>
                                            <p:cond delay="0"/>
                                          </p:stCondLst>
                                        </p:cTn>
                                        <p:tgtEl>
                                          <p:spTgt spid="189"/>
                                        </p:tgtEl>
                                        <p:attrNameLst>
                                          <p:attrName>style.visibility</p:attrName>
                                        </p:attrNameLst>
                                      </p:cBhvr>
                                      <p:to>
                                        <p:strVal val="visible"/>
                                      </p:to>
                                    </p:set>
                                    <p:animEffect transition="in" filter="wipe(down)">
                                      <p:cBhvr>
                                        <p:cTn id="195" dur="500"/>
                                        <p:tgtEl>
                                          <p:spTgt spid="189"/>
                                        </p:tgtEl>
                                      </p:cBhvr>
                                    </p:animEffect>
                                  </p:childTnLst>
                                </p:cTn>
                              </p:par>
                              <p:par>
                                <p:cTn id="196" presetID="22" presetClass="entr" presetSubtype="4" fill="hold" nodeType="withEffect">
                                  <p:stCondLst>
                                    <p:cond delay="0"/>
                                  </p:stCondLst>
                                  <p:childTnLst>
                                    <p:set>
                                      <p:cBhvr>
                                        <p:cTn id="197" dur="1" fill="hold">
                                          <p:stCondLst>
                                            <p:cond delay="0"/>
                                          </p:stCondLst>
                                        </p:cTn>
                                        <p:tgtEl>
                                          <p:spTgt spid="190"/>
                                        </p:tgtEl>
                                        <p:attrNameLst>
                                          <p:attrName>style.visibility</p:attrName>
                                        </p:attrNameLst>
                                      </p:cBhvr>
                                      <p:to>
                                        <p:strVal val="visible"/>
                                      </p:to>
                                    </p:set>
                                    <p:animEffect transition="in" filter="wipe(down)">
                                      <p:cBhvr>
                                        <p:cTn id="198" dur="500"/>
                                        <p:tgtEl>
                                          <p:spTgt spid="190"/>
                                        </p:tgtEl>
                                      </p:cBhvr>
                                    </p:animEffect>
                                  </p:childTnLst>
                                </p:cTn>
                              </p:par>
                            </p:childTnLst>
                          </p:cTn>
                        </p:par>
                      </p:childTnLst>
                    </p:cTn>
                  </p:par>
                  <p:par>
                    <p:cTn id="199" fill="hold">
                      <p:stCondLst>
                        <p:cond delay="indefinite"/>
                      </p:stCondLst>
                      <p:childTnLst>
                        <p:par>
                          <p:cTn id="200" fill="hold">
                            <p:stCondLst>
                              <p:cond delay="0"/>
                            </p:stCondLst>
                            <p:childTnLst>
                              <p:par>
                                <p:cTn id="201" presetID="22" presetClass="entr" presetSubtype="4" fill="hold" nodeType="clickEffect">
                                  <p:stCondLst>
                                    <p:cond delay="0"/>
                                  </p:stCondLst>
                                  <p:childTnLst>
                                    <p:set>
                                      <p:cBhvr>
                                        <p:cTn id="202" dur="1" fill="hold">
                                          <p:stCondLst>
                                            <p:cond delay="0"/>
                                          </p:stCondLst>
                                        </p:cTn>
                                        <p:tgtEl>
                                          <p:spTgt spid="193"/>
                                        </p:tgtEl>
                                        <p:attrNameLst>
                                          <p:attrName>style.visibility</p:attrName>
                                        </p:attrNameLst>
                                      </p:cBhvr>
                                      <p:to>
                                        <p:strVal val="visible"/>
                                      </p:to>
                                    </p:set>
                                    <p:animEffect transition="in" filter="wipe(down)">
                                      <p:cBhvr>
                                        <p:cTn id="203" dur="500"/>
                                        <p:tgtEl>
                                          <p:spTgt spid="193"/>
                                        </p:tgtEl>
                                      </p:cBhvr>
                                    </p:animEffect>
                                  </p:childTnLst>
                                </p:cTn>
                              </p:par>
                              <p:par>
                                <p:cTn id="204" presetID="22" presetClass="entr" presetSubtype="4" fill="hold" grpId="0" nodeType="withEffect">
                                  <p:stCondLst>
                                    <p:cond delay="0"/>
                                  </p:stCondLst>
                                  <p:childTnLst>
                                    <p:set>
                                      <p:cBhvr>
                                        <p:cTn id="205" dur="1" fill="hold">
                                          <p:stCondLst>
                                            <p:cond delay="0"/>
                                          </p:stCondLst>
                                        </p:cTn>
                                        <p:tgtEl>
                                          <p:spTgt spid="126"/>
                                        </p:tgtEl>
                                        <p:attrNameLst>
                                          <p:attrName>style.visibility</p:attrName>
                                        </p:attrNameLst>
                                      </p:cBhvr>
                                      <p:to>
                                        <p:strVal val="visible"/>
                                      </p:to>
                                    </p:set>
                                    <p:animEffect transition="in" filter="wipe(down)">
                                      <p:cBhvr>
                                        <p:cTn id="206" dur="500"/>
                                        <p:tgtEl>
                                          <p:spTgt spid="126"/>
                                        </p:tgtEl>
                                      </p:cBhvr>
                                    </p:animEffect>
                                  </p:childTnLst>
                                </p:cTn>
                              </p:par>
                            </p:childTnLst>
                          </p:cTn>
                        </p:par>
                      </p:childTnLst>
                    </p:cTn>
                  </p:par>
                  <p:par>
                    <p:cTn id="207" fill="hold">
                      <p:stCondLst>
                        <p:cond delay="indefinite"/>
                      </p:stCondLst>
                      <p:childTnLst>
                        <p:par>
                          <p:cTn id="208" fill="hold">
                            <p:stCondLst>
                              <p:cond delay="0"/>
                            </p:stCondLst>
                            <p:childTnLst>
                              <p:par>
                                <p:cTn id="209" presetID="22" presetClass="entr" presetSubtype="4" fill="hold" nodeType="clickEffect">
                                  <p:stCondLst>
                                    <p:cond delay="0"/>
                                  </p:stCondLst>
                                  <p:childTnLst>
                                    <p:set>
                                      <p:cBhvr>
                                        <p:cTn id="210" dur="1" fill="hold">
                                          <p:stCondLst>
                                            <p:cond delay="0"/>
                                          </p:stCondLst>
                                        </p:cTn>
                                        <p:tgtEl>
                                          <p:spTgt spid="184"/>
                                        </p:tgtEl>
                                        <p:attrNameLst>
                                          <p:attrName>style.visibility</p:attrName>
                                        </p:attrNameLst>
                                      </p:cBhvr>
                                      <p:to>
                                        <p:strVal val="visible"/>
                                      </p:to>
                                    </p:set>
                                    <p:animEffect transition="in" filter="wipe(down)">
                                      <p:cBhvr>
                                        <p:cTn id="211" dur="500"/>
                                        <p:tgtEl>
                                          <p:spTgt spid="184"/>
                                        </p:tgtEl>
                                      </p:cBhvr>
                                    </p:animEffect>
                                  </p:childTnLst>
                                </p:cTn>
                              </p:par>
                            </p:childTnLst>
                          </p:cTn>
                        </p:par>
                      </p:childTnLst>
                    </p:cTn>
                  </p:par>
                  <p:par>
                    <p:cTn id="212" fill="hold">
                      <p:stCondLst>
                        <p:cond delay="indefinite"/>
                      </p:stCondLst>
                      <p:childTnLst>
                        <p:par>
                          <p:cTn id="213" fill="hold">
                            <p:stCondLst>
                              <p:cond delay="0"/>
                            </p:stCondLst>
                            <p:childTnLst>
                              <p:par>
                                <p:cTn id="214" presetID="22" presetClass="entr" presetSubtype="4" fill="hold" grpId="0" nodeType="clickEffect">
                                  <p:stCondLst>
                                    <p:cond delay="0"/>
                                  </p:stCondLst>
                                  <p:childTnLst>
                                    <p:set>
                                      <p:cBhvr>
                                        <p:cTn id="215" dur="1" fill="hold">
                                          <p:stCondLst>
                                            <p:cond delay="0"/>
                                          </p:stCondLst>
                                        </p:cTn>
                                        <p:tgtEl>
                                          <p:spTgt spid="55"/>
                                        </p:tgtEl>
                                        <p:attrNameLst>
                                          <p:attrName>style.visibility</p:attrName>
                                        </p:attrNameLst>
                                      </p:cBhvr>
                                      <p:to>
                                        <p:strVal val="visible"/>
                                      </p:to>
                                    </p:set>
                                    <p:animEffect transition="in" filter="wipe(down)">
                                      <p:cBhvr>
                                        <p:cTn id="216" dur="500"/>
                                        <p:tgtEl>
                                          <p:spTgt spid="55"/>
                                        </p:tgtEl>
                                      </p:cBhvr>
                                    </p:animEffect>
                                  </p:childTnLst>
                                </p:cTn>
                              </p:par>
                              <p:par>
                                <p:cTn id="217" presetID="22" presetClass="entr" presetSubtype="4" fill="hold" grpId="0" nodeType="withEffect">
                                  <p:stCondLst>
                                    <p:cond delay="0"/>
                                  </p:stCondLst>
                                  <p:childTnLst>
                                    <p:set>
                                      <p:cBhvr>
                                        <p:cTn id="218" dur="1" fill="hold">
                                          <p:stCondLst>
                                            <p:cond delay="0"/>
                                          </p:stCondLst>
                                        </p:cTn>
                                        <p:tgtEl>
                                          <p:spTgt spid="17"/>
                                        </p:tgtEl>
                                        <p:attrNameLst>
                                          <p:attrName>style.visibility</p:attrName>
                                        </p:attrNameLst>
                                      </p:cBhvr>
                                      <p:to>
                                        <p:strVal val="visible"/>
                                      </p:to>
                                    </p:set>
                                    <p:animEffect transition="in" filter="wipe(down)">
                                      <p:cBhvr>
                                        <p:cTn id="219" dur="500"/>
                                        <p:tgtEl>
                                          <p:spTgt spid="17"/>
                                        </p:tgtEl>
                                      </p:cBhvr>
                                    </p:animEffect>
                                  </p:childTnLst>
                                </p:cTn>
                              </p:par>
                              <p:par>
                                <p:cTn id="220" presetID="22" presetClass="entr" presetSubtype="4" fill="hold" grpId="0" nodeType="withEffect">
                                  <p:stCondLst>
                                    <p:cond delay="0"/>
                                  </p:stCondLst>
                                  <p:childTnLst>
                                    <p:set>
                                      <p:cBhvr>
                                        <p:cTn id="221" dur="1" fill="hold">
                                          <p:stCondLst>
                                            <p:cond delay="0"/>
                                          </p:stCondLst>
                                        </p:cTn>
                                        <p:tgtEl>
                                          <p:spTgt spid="18"/>
                                        </p:tgtEl>
                                        <p:attrNameLst>
                                          <p:attrName>style.visibility</p:attrName>
                                        </p:attrNameLst>
                                      </p:cBhvr>
                                      <p:to>
                                        <p:strVal val="visible"/>
                                      </p:to>
                                    </p:set>
                                    <p:animEffect transition="in" filter="wipe(down)">
                                      <p:cBhvr>
                                        <p:cTn id="222" dur="500"/>
                                        <p:tgtEl>
                                          <p:spTgt spid="18"/>
                                        </p:tgtEl>
                                      </p:cBhvr>
                                    </p:animEffect>
                                  </p:childTnLst>
                                </p:cTn>
                              </p:par>
                              <p:par>
                                <p:cTn id="223" presetID="22" presetClass="entr" presetSubtype="4" fill="hold" nodeType="withEffect">
                                  <p:stCondLst>
                                    <p:cond delay="0"/>
                                  </p:stCondLst>
                                  <p:childTnLst>
                                    <p:set>
                                      <p:cBhvr>
                                        <p:cTn id="224" dur="1" fill="hold">
                                          <p:stCondLst>
                                            <p:cond delay="0"/>
                                          </p:stCondLst>
                                        </p:cTn>
                                        <p:tgtEl>
                                          <p:spTgt spid="16"/>
                                        </p:tgtEl>
                                        <p:attrNameLst>
                                          <p:attrName>style.visibility</p:attrName>
                                        </p:attrNameLst>
                                      </p:cBhvr>
                                      <p:to>
                                        <p:strVal val="visible"/>
                                      </p:to>
                                    </p:set>
                                    <p:animEffect transition="in" filter="wipe(down)">
                                      <p:cBhvr>
                                        <p:cTn id="225" dur="500"/>
                                        <p:tgtEl>
                                          <p:spTgt spid="16"/>
                                        </p:tgtEl>
                                      </p:cBhvr>
                                    </p:animEffect>
                                  </p:childTnLst>
                                </p:cTn>
                              </p:par>
                              <p:par>
                                <p:cTn id="226" presetID="22" presetClass="entr" presetSubtype="4" fill="hold" nodeType="withEffect">
                                  <p:stCondLst>
                                    <p:cond delay="0"/>
                                  </p:stCondLst>
                                  <p:childTnLst>
                                    <p:set>
                                      <p:cBhvr>
                                        <p:cTn id="227" dur="1" fill="hold">
                                          <p:stCondLst>
                                            <p:cond delay="0"/>
                                          </p:stCondLst>
                                        </p:cTn>
                                        <p:tgtEl>
                                          <p:spTgt spid="20"/>
                                        </p:tgtEl>
                                        <p:attrNameLst>
                                          <p:attrName>style.visibility</p:attrName>
                                        </p:attrNameLst>
                                      </p:cBhvr>
                                      <p:to>
                                        <p:strVal val="visible"/>
                                      </p:to>
                                    </p:set>
                                    <p:animEffect transition="in" filter="wipe(down)">
                                      <p:cBhvr>
                                        <p:cTn id="228" dur="500"/>
                                        <p:tgtEl>
                                          <p:spTgt spid="20"/>
                                        </p:tgtEl>
                                      </p:cBhvr>
                                    </p:animEffect>
                                  </p:childTnLst>
                                </p:cTn>
                              </p:par>
                              <p:par>
                                <p:cTn id="229" presetID="22" presetClass="entr" presetSubtype="4" fill="hold" grpId="0" nodeType="withEffect">
                                  <p:stCondLst>
                                    <p:cond delay="0"/>
                                  </p:stCondLst>
                                  <p:childTnLst>
                                    <p:set>
                                      <p:cBhvr>
                                        <p:cTn id="230" dur="1" fill="hold">
                                          <p:stCondLst>
                                            <p:cond delay="0"/>
                                          </p:stCondLst>
                                        </p:cTn>
                                        <p:tgtEl>
                                          <p:spTgt spid="23"/>
                                        </p:tgtEl>
                                        <p:attrNameLst>
                                          <p:attrName>style.visibility</p:attrName>
                                        </p:attrNameLst>
                                      </p:cBhvr>
                                      <p:to>
                                        <p:strVal val="visible"/>
                                      </p:to>
                                    </p:set>
                                    <p:animEffect transition="in" filter="wipe(down)">
                                      <p:cBhvr>
                                        <p:cTn id="231" dur="500"/>
                                        <p:tgtEl>
                                          <p:spTgt spid="23"/>
                                        </p:tgtEl>
                                      </p:cBhvr>
                                    </p:animEffect>
                                  </p:childTnLst>
                                </p:cTn>
                              </p:par>
                              <p:par>
                                <p:cTn id="232" presetID="22" presetClass="entr" presetSubtype="4" fill="hold" nodeType="withEffect">
                                  <p:stCondLst>
                                    <p:cond delay="0"/>
                                  </p:stCondLst>
                                  <p:childTnLst>
                                    <p:set>
                                      <p:cBhvr>
                                        <p:cTn id="233" dur="1" fill="hold">
                                          <p:stCondLst>
                                            <p:cond delay="0"/>
                                          </p:stCondLst>
                                        </p:cTn>
                                        <p:tgtEl>
                                          <p:spTgt spid="21"/>
                                        </p:tgtEl>
                                        <p:attrNameLst>
                                          <p:attrName>style.visibility</p:attrName>
                                        </p:attrNameLst>
                                      </p:cBhvr>
                                      <p:to>
                                        <p:strVal val="visible"/>
                                      </p:to>
                                    </p:set>
                                    <p:animEffect transition="in" filter="wipe(down)">
                                      <p:cBhvr>
                                        <p:cTn id="234" dur="500"/>
                                        <p:tgtEl>
                                          <p:spTgt spid="21"/>
                                        </p:tgtEl>
                                      </p:cBhvr>
                                    </p:animEffect>
                                  </p:childTnLst>
                                </p:cTn>
                              </p:par>
                              <p:par>
                                <p:cTn id="235" presetID="22" presetClass="entr" presetSubtype="4" fill="hold" nodeType="withEffect">
                                  <p:stCondLst>
                                    <p:cond delay="0"/>
                                  </p:stCondLst>
                                  <p:childTnLst>
                                    <p:set>
                                      <p:cBhvr>
                                        <p:cTn id="236" dur="1" fill="hold">
                                          <p:stCondLst>
                                            <p:cond delay="0"/>
                                          </p:stCondLst>
                                        </p:cTn>
                                        <p:tgtEl>
                                          <p:spTgt spid="28"/>
                                        </p:tgtEl>
                                        <p:attrNameLst>
                                          <p:attrName>style.visibility</p:attrName>
                                        </p:attrNameLst>
                                      </p:cBhvr>
                                      <p:to>
                                        <p:strVal val="visible"/>
                                      </p:to>
                                    </p:set>
                                    <p:animEffect transition="in" filter="wipe(down)">
                                      <p:cBhvr>
                                        <p:cTn id="237" dur="500"/>
                                        <p:tgtEl>
                                          <p:spTgt spid="28"/>
                                        </p:tgtEl>
                                      </p:cBhvr>
                                    </p:animEffect>
                                  </p:childTnLst>
                                </p:cTn>
                              </p:par>
                              <p:par>
                                <p:cTn id="238" presetID="22" presetClass="entr" presetSubtype="4" fill="hold" nodeType="withEffect">
                                  <p:stCondLst>
                                    <p:cond delay="0"/>
                                  </p:stCondLst>
                                  <p:childTnLst>
                                    <p:set>
                                      <p:cBhvr>
                                        <p:cTn id="239" dur="1" fill="hold">
                                          <p:stCondLst>
                                            <p:cond delay="0"/>
                                          </p:stCondLst>
                                        </p:cTn>
                                        <p:tgtEl>
                                          <p:spTgt spid="19"/>
                                        </p:tgtEl>
                                        <p:attrNameLst>
                                          <p:attrName>style.visibility</p:attrName>
                                        </p:attrNameLst>
                                      </p:cBhvr>
                                      <p:to>
                                        <p:strVal val="visible"/>
                                      </p:to>
                                    </p:set>
                                    <p:animEffect transition="in" filter="wipe(down)">
                                      <p:cBhvr>
                                        <p:cTn id="240" dur="500"/>
                                        <p:tgtEl>
                                          <p:spTgt spid="19"/>
                                        </p:tgtEl>
                                      </p:cBhvr>
                                    </p:animEffect>
                                  </p:childTnLst>
                                </p:cTn>
                              </p:par>
                              <p:par>
                                <p:cTn id="241" presetID="22" presetClass="entr" presetSubtype="4" fill="hold" nodeType="withEffect">
                                  <p:stCondLst>
                                    <p:cond delay="0"/>
                                  </p:stCondLst>
                                  <p:childTnLst>
                                    <p:set>
                                      <p:cBhvr>
                                        <p:cTn id="242" dur="1" fill="hold">
                                          <p:stCondLst>
                                            <p:cond delay="0"/>
                                          </p:stCondLst>
                                        </p:cTn>
                                        <p:tgtEl>
                                          <p:spTgt spid="29"/>
                                        </p:tgtEl>
                                        <p:attrNameLst>
                                          <p:attrName>style.visibility</p:attrName>
                                        </p:attrNameLst>
                                      </p:cBhvr>
                                      <p:to>
                                        <p:strVal val="visible"/>
                                      </p:to>
                                    </p:set>
                                    <p:animEffect transition="in" filter="wipe(down)">
                                      <p:cBhvr>
                                        <p:cTn id="243"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0" grpId="0" animBg="1"/>
      <p:bldP spid="12" grpId="0" animBg="1"/>
      <p:bldP spid="15" grpId="0" animBg="1"/>
      <p:bldP spid="36" grpId="0"/>
      <p:bldP spid="33" grpId="0"/>
      <p:bldP spid="25" grpId="0" animBg="1"/>
      <p:bldP spid="27" grpId="0"/>
      <p:bldP spid="67" grpId="0" animBg="1"/>
      <p:bldP spid="67" grpId="1" animBg="1"/>
      <p:bldP spid="87" grpId="0" animBg="1"/>
      <p:bldP spid="88" grpId="0" animBg="1"/>
      <p:bldP spid="88" grpId="1" animBg="1"/>
      <p:bldP spid="89" grpId="0" animBg="1"/>
      <p:bldP spid="89" grpId="1" animBg="1"/>
      <p:bldP spid="90" grpId="0"/>
      <p:bldP spid="91" grpId="0"/>
      <p:bldP spid="91" grpId="1"/>
      <p:bldP spid="92" grpId="0"/>
      <p:bldP spid="92" grpId="1"/>
      <p:bldP spid="94" grpId="0"/>
      <p:bldP spid="122" grpId="0" animBg="1"/>
      <p:bldP spid="122" grpId="1" animBg="1"/>
      <p:bldP spid="126" grpId="0" animBg="1"/>
      <p:bldP spid="168" grpId="0"/>
      <p:bldP spid="168" grpId="1"/>
      <p:bldP spid="173" grpId="0"/>
      <p:bldP spid="175" grpId="0" animBg="1"/>
      <p:bldP spid="176" grpId="0"/>
      <p:bldP spid="187" grpId="0" animBg="1"/>
      <p:bldP spid="191" grpId="0" animBg="1"/>
      <p:bldP spid="4" grpId="0"/>
      <p:bldP spid="8" grpId="0"/>
      <p:bldP spid="13" grpId="0"/>
      <p:bldP spid="55" grpId="0"/>
      <p:bldP spid="17" grpId="0"/>
      <p:bldP spid="18" grpId="0"/>
      <p:bldP spid="2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7"/>
          <p:cNvSpPr>
            <a:spLocks noChangeArrowheads="1"/>
          </p:cNvSpPr>
          <p:nvPr/>
        </p:nvSpPr>
        <p:spPr bwMode="auto">
          <a:xfrm>
            <a:off x="5181600" y="3023273"/>
            <a:ext cx="3657600" cy="1371600"/>
          </a:xfrm>
          <a:prstGeom prst="flowChartInputOutput">
            <a:avLst/>
          </a:prstGeom>
          <a:solidFill>
            <a:schemeClr val="accent6">
              <a:lumMod val="20000"/>
              <a:lumOff val="80000"/>
            </a:schemeClr>
          </a:solidFill>
          <a:ln w="28575">
            <a:solidFill>
              <a:schemeClr val="tx1"/>
            </a:solidFill>
            <a:miter lim="800000"/>
            <a:headEnd/>
            <a:tailEnd/>
          </a:ln>
          <a:effectLst/>
        </p:spPr>
        <p:txBody>
          <a:bodyPr wrap="none" anchor="ctr"/>
          <a:lstStyle/>
          <a:p>
            <a:endParaRPr lang="en-US"/>
          </a:p>
        </p:txBody>
      </p:sp>
      <p:grpSp>
        <p:nvGrpSpPr>
          <p:cNvPr id="6" name="Group 30"/>
          <p:cNvGrpSpPr>
            <a:grpSpLocks/>
          </p:cNvGrpSpPr>
          <p:nvPr/>
        </p:nvGrpSpPr>
        <p:grpSpPr bwMode="auto">
          <a:xfrm>
            <a:off x="6096000" y="1944253"/>
            <a:ext cx="2514600" cy="1828800"/>
            <a:chOff x="3648" y="480"/>
            <a:chExt cx="1584" cy="1392"/>
          </a:xfrm>
          <a:solidFill>
            <a:srgbClr val="FFFF00"/>
          </a:solidFill>
        </p:grpSpPr>
        <p:sp>
          <p:nvSpPr>
            <p:cNvPr id="7" name="Freeform 31"/>
            <p:cNvSpPr>
              <a:spLocks/>
            </p:cNvSpPr>
            <p:nvPr/>
          </p:nvSpPr>
          <p:spPr bwMode="auto">
            <a:xfrm>
              <a:off x="3648" y="480"/>
              <a:ext cx="1584" cy="1392"/>
            </a:xfrm>
            <a:custGeom>
              <a:avLst/>
              <a:gdLst>
                <a:gd name="T0" fmla="*/ 0 w 1584"/>
                <a:gd name="T1" fmla="*/ 1392 h 1392"/>
                <a:gd name="T2" fmla="*/ 384 w 1584"/>
                <a:gd name="T3" fmla="*/ 0 h 1392"/>
                <a:gd name="T4" fmla="*/ 1584 w 1584"/>
                <a:gd name="T5" fmla="*/ 0 h 1392"/>
                <a:gd name="T6" fmla="*/ 1200 w 1584"/>
                <a:gd name="T7" fmla="*/ 1392 h 1392"/>
                <a:gd name="T8" fmla="*/ 0 w 1584"/>
                <a:gd name="T9" fmla="*/ 1392 h 1392"/>
              </a:gdLst>
              <a:ahLst/>
              <a:cxnLst>
                <a:cxn ang="0">
                  <a:pos x="T0" y="T1"/>
                </a:cxn>
                <a:cxn ang="0">
                  <a:pos x="T2" y="T3"/>
                </a:cxn>
                <a:cxn ang="0">
                  <a:pos x="T4" y="T5"/>
                </a:cxn>
                <a:cxn ang="0">
                  <a:pos x="T6" y="T7"/>
                </a:cxn>
                <a:cxn ang="0">
                  <a:pos x="T8" y="T9"/>
                </a:cxn>
              </a:cxnLst>
              <a:rect l="0" t="0" r="r" b="b"/>
              <a:pathLst>
                <a:path w="1584" h="1392">
                  <a:moveTo>
                    <a:pt x="0" y="1392"/>
                  </a:moveTo>
                  <a:lnTo>
                    <a:pt x="384" y="0"/>
                  </a:lnTo>
                  <a:lnTo>
                    <a:pt x="1584" y="0"/>
                  </a:lnTo>
                  <a:lnTo>
                    <a:pt x="1200" y="1392"/>
                  </a:lnTo>
                  <a:lnTo>
                    <a:pt x="0" y="1392"/>
                  </a:lnTo>
                  <a:close/>
                </a:path>
              </a:pathLst>
            </a:custGeom>
            <a:grp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 name="Line 32"/>
            <p:cNvSpPr>
              <a:spLocks noChangeShapeType="1"/>
            </p:cNvSpPr>
            <p:nvPr/>
          </p:nvSpPr>
          <p:spPr bwMode="auto">
            <a:xfrm flipV="1">
              <a:off x="4848" y="480"/>
              <a:ext cx="384" cy="1392"/>
            </a:xfrm>
            <a:prstGeom prst="line">
              <a:avLst/>
            </a:prstGeom>
            <a:grp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 name="Line 33"/>
            <p:cNvSpPr>
              <a:spLocks noChangeShapeType="1"/>
            </p:cNvSpPr>
            <p:nvPr/>
          </p:nvSpPr>
          <p:spPr bwMode="auto">
            <a:xfrm flipV="1">
              <a:off x="3648" y="480"/>
              <a:ext cx="384" cy="1392"/>
            </a:xfrm>
            <a:prstGeom prst="line">
              <a:avLst/>
            </a:prstGeom>
            <a:grp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 name="Line 34"/>
          <p:cNvSpPr>
            <a:spLocks noChangeShapeType="1"/>
          </p:cNvSpPr>
          <p:nvPr/>
        </p:nvSpPr>
        <p:spPr bwMode="auto">
          <a:xfrm flipV="1">
            <a:off x="6337300" y="3023273"/>
            <a:ext cx="1905000" cy="0"/>
          </a:xfrm>
          <a:prstGeom prst="line">
            <a:avLst/>
          </a:prstGeom>
          <a:noFill/>
          <a:ln w="381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 name="Line 35"/>
          <p:cNvSpPr>
            <a:spLocks noChangeShapeType="1"/>
          </p:cNvSpPr>
          <p:nvPr/>
        </p:nvSpPr>
        <p:spPr bwMode="auto">
          <a:xfrm flipV="1">
            <a:off x="6629400" y="2794673"/>
            <a:ext cx="1524000" cy="0"/>
          </a:xfrm>
          <a:prstGeom prst="line">
            <a:avLst/>
          </a:prstGeom>
          <a:noFill/>
          <a:ln w="38100">
            <a:solidFill>
              <a:srgbClr val="00B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 name="Text Box 36"/>
          <p:cNvSpPr txBox="1">
            <a:spLocks noChangeArrowheads="1"/>
          </p:cNvSpPr>
          <p:nvPr/>
        </p:nvSpPr>
        <p:spPr bwMode="auto">
          <a:xfrm>
            <a:off x="7467600" y="2337473"/>
            <a:ext cx="32733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000">
                <a:solidFill>
                  <a:srgbClr val="CC0000"/>
                </a:solidFill>
                <a:latin typeface=".VnArial" pitchFamily="34" charset="0"/>
              </a:rPr>
              <a:t>a</a:t>
            </a:r>
          </a:p>
        </p:txBody>
      </p:sp>
      <p:sp>
        <p:nvSpPr>
          <p:cNvPr id="13" name="Text Box 37"/>
          <p:cNvSpPr txBox="1">
            <a:spLocks noChangeArrowheads="1"/>
          </p:cNvSpPr>
          <p:nvPr/>
        </p:nvSpPr>
        <p:spPr bwMode="auto">
          <a:xfrm>
            <a:off x="7065962" y="3428614"/>
            <a:ext cx="32733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000" dirty="0">
                <a:solidFill>
                  <a:srgbClr val="CC0000"/>
                </a:solidFill>
                <a:latin typeface=".VnArial" pitchFamily="34" charset="0"/>
              </a:rPr>
              <a:t>b</a:t>
            </a:r>
          </a:p>
        </p:txBody>
      </p:sp>
      <p:sp>
        <p:nvSpPr>
          <p:cNvPr id="14" name="Line 38"/>
          <p:cNvSpPr>
            <a:spLocks noChangeShapeType="1"/>
          </p:cNvSpPr>
          <p:nvPr/>
        </p:nvSpPr>
        <p:spPr bwMode="auto">
          <a:xfrm>
            <a:off x="6096000" y="3785273"/>
            <a:ext cx="1905000" cy="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 name="TextBox 15"/>
          <p:cNvSpPr txBox="1"/>
          <p:nvPr/>
        </p:nvSpPr>
        <p:spPr>
          <a:xfrm>
            <a:off x="0" y="15586"/>
            <a:ext cx="1828800" cy="523220"/>
          </a:xfrm>
          <a:prstGeom prst="rect">
            <a:avLst/>
          </a:prstGeom>
          <a:noFill/>
        </p:spPr>
        <p:txBody>
          <a:bodyPr wrap="square" rtlCol="0">
            <a:spAutoFit/>
          </a:bodyPr>
          <a:lstStyle/>
          <a:p>
            <a:r>
              <a:rPr lang="en-US" sz="2800" b="1" dirty="0" smtClean="0">
                <a:solidFill>
                  <a:srgbClr val="FF0000"/>
                </a:solidFill>
                <a:latin typeface="Times New Roman" pitchFamily="18" charset="0"/>
                <a:cs typeface="Times New Roman" pitchFamily="18" charset="0"/>
              </a:rPr>
              <a:t>Định lí 2: </a:t>
            </a:r>
            <a:endParaRPr lang="en-US" sz="2800" b="1" dirty="0">
              <a:solidFill>
                <a:srgbClr val="FF0000"/>
              </a:solidFill>
              <a:latin typeface="Times New Roman" pitchFamily="18" charset="0"/>
              <a:cs typeface="Times New Roman" pitchFamily="18" charset="0"/>
            </a:endParaRPr>
          </a:p>
        </p:txBody>
      </p:sp>
      <p:sp>
        <p:nvSpPr>
          <p:cNvPr id="17" name="TextBox 16"/>
          <p:cNvSpPr txBox="1"/>
          <p:nvPr/>
        </p:nvSpPr>
        <p:spPr>
          <a:xfrm>
            <a:off x="1524000" y="0"/>
            <a:ext cx="75438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Cho đường thẳng a song song với mặt phẳng       . </a:t>
            </a:r>
            <a:endParaRPr lang="en-US" sz="2800" dirty="0">
              <a:latin typeface="Times New Roman" pitchFamily="18" charset="0"/>
              <a:cs typeface="Times New Roman" pitchFamily="18" charset="0"/>
            </a:endParaRPr>
          </a:p>
        </p:txBody>
      </p:sp>
      <p:graphicFrame>
        <p:nvGraphicFramePr>
          <p:cNvPr id="18" name="Object 17"/>
          <p:cNvGraphicFramePr>
            <a:graphicFrameLocks noChangeAspect="1"/>
          </p:cNvGraphicFramePr>
          <p:nvPr>
            <p:extLst>
              <p:ext uri="{D42A27DB-BD31-4B8C-83A1-F6EECF244321}">
                <p14:modId xmlns:p14="http://schemas.microsoft.com/office/powerpoint/2010/main" val="1629412911"/>
              </p:ext>
            </p:extLst>
          </p:nvPr>
        </p:nvGraphicFramePr>
        <p:xfrm>
          <a:off x="8058150" y="54946"/>
          <a:ext cx="495300" cy="444500"/>
        </p:xfrm>
        <a:graphic>
          <a:graphicData uri="http://schemas.openxmlformats.org/presentationml/2006/ole">
            <mc:AlternateContent xmlns:mc="http://schemas.openxmlformats.org/markup-compatibility/2006">
              <mc:Choice xmlns:v="urn:schemas-microsoft-com:vml" Requires="v">
                <p:oleObj spid="_x0000_s7652" name="Equation" r:id="rId3" imgW="495000" imgH="444240" progId="Equation.DSMT4">
                  <p:embed/>
                </p:oleObj>
              </mc:Choice>
              <mc:Fallback>
                <p:oleObj name="Equation" r:id="rId3" imgW="495000" imgH="444240" progId="Equation.DSMT4">
                  <p:embed/>
                  <p:pic>
                    <p:nvPicPr>
                      <p:cNvPr id="0" name=""/>
                      <p:cNvPicPr/>
                      <p:nvPr/>
                    </p:nvPicPr>
                    <p:blipFill>
                      <a:blip r:embed="rId4"/>
                      <a:stretch>
                        <a:fillRect/>
                      </a:stretch>
                    </p:blipFill>
                    <p:spPr>
                      <a:xfrm>
                        <a:off x="8058150" y="54946"/>
                        <a:ext cx="495300" cy="444500"/>
                      </a:xfrm>
                      <a:prstGeom prst="rect">
                        <a:avLst/>
                      </a:prstGeom>
                    </p:spPr>
                  </p:pic>
                </p:oleObj>
              </mc:Fallback>
            </mc:AlternateContent>
          </a:graphicData>
        </a:graphic>
      </p:graphicFrame>
      <p:sp>
        <p:nvSpPr>
          <p:cNvPr id="19" name="TextBox 18"/>
          <p:cNvSpPr txBox="1"/>
          <p:nvPr/>
        </p:nvSpPr>
        <p:spPr>
          <a:xfrm>
            <a:off x="0" y="552663"/>
            <a:ext cx="8763000" cy="954107"/>
          </a:xfrm>
          <a:prstGeom prst="rect">
            <a:avLst/>
          </a:prstGeom>
          <a:noFill/>
        </p:spPr>
        <p:txBody>
          <a:bodyPr wrap="square" rtlCol="0">
            <a:spAutoFit/>
          </a:bodyPr>
          <a:lstStyle/>
          <a:p>
            <a:r>
              <a:rPr lang="en-US" sz="2800" dirty="0" smtClean="0">
                <a:latin typeface="Times New Roman" pitchFamily="18" charset="0"/>
                <a:cs typeface="Times New Roman" pitchFamily="18" charset="0"/>
              </a:rPr>
              <a:t>Nếu mặt phẳng        chứa a và cắt       theo giao tuyến b thì b song song với a. </a:t>
            </a:r>
            <a:endParaRPr lang="en-US" sz="2800" dirty="0">
              <a:latin typeface="Times New Roman" pitchFamily="18" charset="0"/>
              <a:cs typeface="Times New Roman" pitchFamily="18" charset="0"/>
            </a:endParaRPr>
          </a:p>
        </p:txBody>
      </p:sp>
      <p:graphicFrame>
        <p:nvGraphicFramePr>
          <p:cNvPr id="20" name="Object 19"/>
          <p:cNvGraphicFramePr>
            <a:graphicFrameLocks noChangeAspect="1"/>
          </p:cNvGraphicFramePr>
          <p:nvPr>
            <p:extLst>
              <p:ext uri="{D42A27DB-BD31-4B8C-83A1-F6EECF244321}">
                <p14:modId xmlns:p14="http://schemas.microsoft.com/office/powerpoint/2010/main" val="2109064021"/>
              </p:ext>
            </p:extLst>
          </p:nvPr>
        </p:nvGraphicFramePr>
        <p:xfrm>
          <a:off x="2362200" y="571360"/>
          <a:ext cx="508000" cy="444500"/>
        </p:xfrm>
        <a:graphic>
          <a:graphicData uri="http://schemas.openxmlformats.org/presentationml/2006/ole">
            <mc:AlternateContent xmlns:mc="http://schemas.openxmlformats.org/markup-compatibility/2006">
              <mc:Choice xmlns:v="urn:schemas-microsoft-com:vml" Requires="v">
                <p:oleObj spid="_x0000_s7653" name="Equation" r:id="rId5" imgW="507960" imgH="444240" progId="Equation.DSMT4">
                  <p:embed/>
                </p:oleObj>
              </mc:Choice>
              <mc:Fallback>
                <p:oleObj name="Equation" r:id="rId5" imgW="507960" imgH="444240" progId="Equation.DSMT4">
                  <p:embed/>
                  <p:pic>
                    <p:nvPicPr>
                      <p:cNvPr id="0" name=""/>
                      <p:cNvPicPr/>
                      <p:nvPr/>
                    </p:nvPicPr>
                    <p:blipFill>
                      <a:blip r:embed="rId6"/>
                      <a:stretch>
                        <a:fillRect/>
                      </a:stretch>
                    </p:blipFill>
                    <p:spPr>
                      <a:xfrm>
                        <a:off x="2362200" y="571360"/>
                        <a:ext cx="508000" cy="444500"/>
                      </a:xfrm>
                      <a:prstGeom prst="rect">
                        <a:avLst/>
                      </a:prstGeom>
                    </p:spPr>
                  </p:pic>
                </p:oleObj>
              </mc:Fallback>
            </mc:AlternateContent>
          </a:graphicData>
        </a:graphic>
      </p:graphicFrame>
      <p:graphicFrame>
        <p:nvGraphicFramePr>
          <p:cNvPr id="21" name="Object 20"/>
          <p:cNvGraphicFramePr>
            <a:graphicFrameLocks noChangeAspect="1"/>
          </p:cNvGraphicFramePr>
          <p:nvPr>
            <p:extLst>
              <p:ext uri="{D42A27DB-BD31-4B8C-83A1-F6EECF244321}">
                <p14:modId xmlns:p14="http://schemas.microsoft.com/office/powerpoint/2010/main" val="1290974534"/>
              </p:ext>
            </p:extLst>
          </p:nvPr>
        </p:nvGraphicFramePr>
        <p:xfrm>
          <a:off x="4933950" y="576554"/>
          <a:ext cx="495300" cy="444500"/>
        </p:xfrm>
        <a:graphic>
          <a:graphicData uri="http://schemas.openxmlformats.org/presentationml/2006/ole">
            <mc:AlternateContent xmlns:mc="http://schemas.openxmlformats.org/markup-compatibility/2006">
              <mc:Choice xmlns:v="urn:schemas-microsoft-com:vml" Requires="v">
                <p:oleObj spid="_x0000_s7654" name="Equation" r:id="rId7" imgW="495000" imgH="444240" progId="Equation.DSMT4">
                  <p:embed/>
                </p:oleObj>
              </mc:Choice>
              <mc:Fallback>
                <p:oleObj name="Equation" r:id="rId7" imgW="495000" imgH="444240" progId="Equation.DSMT4">
                  <p:embed/>
                  <p:pic>
                    <p:nvPicPr>
                      <p:cNvPr id="0" name="Object 1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933950" y="576554"/>
                        <a:ext cx="4953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2" name="Arc 21"/>
          <p:cNvSpPr/>
          <p:nvPr/>
        </p:nvSpPr>
        <p:spPr>
          <a:xfrm rot="12256770">
            <a:off x="4838699" y="3856629"/>
            <a:ext cx="914400" cy="914400"/>
          </a:xfrm>
          <a:prstGeom prst="arc">
            <a:avLst>
              <a:gd name="adj1" fmla="val 5234628"/>
              <a:gd name="adj2" fmla="val 9873083"/>
            </a:avLst>
          </a:prstGeom>
          <a:ln w="28575">
            <a:solidFill>
              <a:schemeClr val="accent2">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FF0000"/>
              </a:solidFill>
            </a:endParaRPr>
          </a:p>
        </p:txBody>
      </p:sp>
      <p:sp>
        <p:nvSpPr>
          <p:cNvPr id="23" name="Arc 22"/>
          <p:cNvSpPr/>
          <p:nvPr/>
        </p:nvSpPr>
        <p:spPr>
          <a:xfrm rot="15277967">
            <a:off x="8075782" y="1765088"/>
            <a:ext cx="565384" cy="640567"/>
          </a:xfrm>
          <a:prstGeom prst="arc">
            <a:avLst>
              <a:gd name="adj1" fmla="val 10130081"/>
              <a:gd name="adj2" fmla="val 18635794"/>
            </a:avLst>
          </a:prstGeom>
          <a:ln w="28575">
            <a:solidFill>
              <a:schemeClr val="accent2">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FF0000"/>
              </a:solidFill>
            </a:endParaRPr>
          </a:p>
        </p:txBody>
      </p:sp>
      <p:graphicFrame>
        <p:nvGraphicFramePr>
          <p:cNvPr id="24" name="Object 23"/>
          <p:cNvGraphicFramePr>
            <a:graphicFrameLocks noChangeAspect="1"/>
          </p:cNvGraphicFramePr>
          <p:nvPr>
            <p:extLst>
              <p:ext uri="{D42A27DB-BD31-4B8C-83A1-F6EECF244321}">
                <p14:modId xmlns:p14="http://schemas.microsoft.com/office/powerpoint/2010/main" val="1168519618"/>
              </p:ext>
            </p:extLst>
          </p:nvPr>
        </p:nvGraphicFramePr>
        <p:xfrm>
          <a:off x="5410200" y="4097929"/>
          <a:ext cx="254000" cy="215900"/>
        </p:xfrm>
        <a:graphic>
          <a:graphicData uri="http://schemas.openxmlformats.org/presentationml/2006/ole">
            <mc:AlternateContent xmlns:mc="http://schemas.openxmlformats.org/markup-compatibility/2006">
              <mc:Choice xmlns:v="urn:schemas-microsoft-com:vml" Requires="v">
                <p:oleObj spid="_x0000_s7655" name="Equation" r:id="rId9" imgW="253800" imgH="215640" progId="Equation.DSMT4">
                  <p:embed/>
                </p:oleObj>
              </mc:Choice>
              <mc:Fallback>
                <p:oleObj name="Equation" r:id="rId9" imgW="253800" imgH="215640" progId="Equation.DSMT4">
                  <p:embed/>
                  <p:pic>
                    <p:nvPicPr>
                      <p:cNvPr id="0" name=""/>
                      <p:cNvPicPr/>
                      <p:nvPr/>
                    </p:nvPicPr>
                    <p:blipFill>
                      <a:blip r:embed="rId10"/>
                      <a:stretch>
                        <a:fillRect/>
                      </a:stretch>
                    </p:blipFill>
                    <p:spPr>
                      <a:xfrm>
                        <a:off x="5410200" y="4097929"/>
                        <a:ext cx="254000" cy="215900"/>
                      </a:xfrm>
                      <a:prstGeom prst="rect">
                        <a:avLst/>
                      </a:prstGeom>
                    </p:spPr>
                  </p:pic>
                </p:oleObj>
              </mc:Fallback>
            </mc:AlternateContent>
          </a:graphicData>
        </a:graphic>
      </p:graphicFrame>
      <p:graphicFrame>
        <p:nvGraphicFramePr>
          <p:cNvPr id="25" name="Object 24"/>
          <p:cNvGraphicFramePr>
            <a:graphicFrameLocks noChangeAspect="1"/>
          </p:cNvGraphicFramePr>
          <p:nvPr>
            <p:extLst>
              <p:ext uri="{D42A27DB-BD31-4B8C-83A1-F6EECF244321}">
                <p14:modId xmlns:p14="http://schemas.microsoft.com/office/powerpoint/2010/main" val="3019319841"/>
              </p:ext>
            </p:extLst>
          </p:nvPr>
        </p:nvGraphicFramePr>
        <p:xfrm>
          <a:off x="8153400" y="1956474"/>
          <a:ext cx="254000" cy="355600"/>
        </p:xfrm>
        <a:graphic>
          <a:graphicData uri="http://schemas.openxmlformats.org/presentationml/2006/ole">
            <mc:AlternateContent xmlns:mc="http://schemas.openxmlformats.org/markup-compatibility/2006">
              <mc:Choice xmlns:v="urn:schemas-microsoft-com:vml" Requires="v">
                <p:oleObj spid="_x0000_s7656" name="Equation" r:id="rId11" imgW="253800" imgH="355320" progId="Equation.DSMT4">
                  <p:embed/>
                </p:oleObj>
              </mc:Choice>
              <mc:Fallback>
                <p:oleObj name="Equation" r:id="rId11" imgW="253800" imgH="355320" progId="Equation.DSMT4">
                  <p:embed/>
                  <p:pic>
                    <p:nvPicPr>
                      <p:cNvPr id="0" name=""/>
                      <p:cNvPicPr/>
                      <p:nvPr/>
                    </p:nvPicPr>
                    <p:blipFill>
                      <a:blip r:embed="rId12"/>
                      <a:stretch>
                        <a:fillRect/>
                      </a:stretch>
                    </p:blipFill>
                    <p:spPr>
                      <a:xfrm>
                        <a:off x="8153400" y="1956474"/>
                        <a:ext cx="254000" cy="355600"/>
                      </a:xfrm>
                      <a:prstGeom prst="rect">
                        <a:avLst/>
                      </a:prstGeom>
                    </p:spPr>
                  </p:pic>
                </p:oleObj>
              </mc:Fallback>
            </mc:AlternateContent>
          </a:graphicData>
        </a:graphic>
      </p:graphicFrame>
      <p:graphicFrame>
        <p:nvGraphicFramePr>
          <p:cNvPr id="26" name="Object 25"/>
          <p:cNvGraphicFramePr>
            <a:graphicFrameLocks noChangeAspect="1"/>
          </p:cNvGraphicFramePr>
          <p:nvPr>
            <p:extLst>
              <p:ext uri="{D42A27DB-BD31-4B8C-83A1-F6EECF244321}">
                <p14:modId xmlns:p14="http://schemas.microsoft.com/office/powerpoint/2010/main" val="2611761399"/>
              </p:ext>
            </p:extLst>
          </p:nvPr>
        </p:nvGraphicFramePr>
        <p:xfrm>
          <a:off x="96982" y="1816774"/>
          <a:ext cx="3619500" cy="1892300"/>
        </p:xfrm>
        <a:graphic>
          <a:graphicData uri="http://schemas.openxmlformats.org/presentationml/2006/ole">
            <mc:AlternateContent xmlns:mc="http://schemas.openxmlformats.org/markup-compatibility/2006">
              <mc:Choice xmlns:v="urn:schemas-microsoft-com:vml" Requires="v">
                <p:oleObj spid="_x0000_s7657" name="Equation" r:id="rId13" imgW="3619440" imgH="1892160" progId="Equation.DSMT4">
                  <p:embed/>
                </p:oleObj>
              </mc:Choice>
              <mc:Fallback>
                <p:oleObj name="Equation" r:id="rId13" imgW="3619440" imgH="1892160" progId="Equation.DSMT4">
                  <p:embed/>
                  <p:pic>
                    <p:nvPicPr>
                      <p:cNvPr id="0" name=""/>
                      <p:cNvPicPr/>
                      <p:nvPr/>
                    </p:nvPicPr>
                    <p:blipFill>
                      <a:blip r:embed="rId14"/>
                      <a:stretch>
                        <a:fillRect/>
                      </a:stretch>
                    </p:blipFill>
                    <p:spPr>
                      <a:xfrm>
                        <a:off x="96982" y="1816774"/>
                        <a:ext cx="3619500" cy="1892300"/>
                      </a:xfrm>
                      <a:prstGeom prst="rect">
                        <a:avLst/>
                      </a:prstGeom>
                    </p:spPr>
                  </p:pic>
                </p:oleObj>
              </mc:Fallback>
            </mc:AlternateContent>
          </a:graphicData>
        </a:graphic>
      </p:graphicFrame>
    </p:spTree>
    <p:extLst>
      <p:ext uri="{BB962C8B-B14F-4D97-AF65-F5344CB8AC3E}">
        <p14:creationId xmlns:p14="http://schemas.microsoft.com/office/powerpoint/2010/main" val="1094669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down)">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ipe(down)">
                                      <p:cBhvr>
                                        <p:cTn id="12" dur="500"/>
                                        <p:tgtEl>
                                          <p:spTgt spid="17"/>
                                        </p:tgtEl>
                                      </p:cBhvr>
                                    </p:animEffect>
                                  </p:childTnLst>
                                </p:cTn>
                              </p:par>
                              <p:par>
                                <p:cTn id="13" presetID="22" presetClass="entr" presetSubtype="4" fill="hold" nodeType="with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wipe(down)">
                                      <p:cBhvr>
                                        <p:cTn id="15" dur="500"/>
                                        <p:tgtEl>
                                          <p:spTgt spid="18"/>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wipe(down)">
                                      <p:cBhvr>
                                        <p:cTn id="20" dur="500"/>
                                        <p:tgtEl>
                                          <p:spTgt spid="11"/>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wipe(down)">
                                      <p:cBhvr>
                                        <p:cTn id="23" dur="500"/>
                                        <p:tgtEl>
                                          <p:spTgt spid="12"/>
                                        </p:tgtEl>
                                      </p:cBhvr>
                                    </p:animEffect>
                                  </p:childTnLst>
                                </p:cTn>
                              </p:par>
                              <p:par>
                                <p:cTn id="24" presetID="22" presetClass="entr" presetSubtype="4" fill="hold" nodeType="withEffect">
                                  <p:stCondLst>
                                    <p:cond delay="0"/>
                                  </p:stCondLst>
                                  <p:childTnLst>
                                    <p:set>
                                      <p:cBhvr>
                                        <p:cTn id="25" dur="1" fill="hold">
                                          <p:stCondLst>
                                            <p:cond delay="0"/>
                                          </p:stCondLst>
                                        </p:cTn>
                                        <p:tgtEl>
                                          <p:spTgt spid="24"/>
                                        </p:tgtEl>
                                        <p:attrNameLst>
                                          <p:attrName>style.visibility</p:attrName>
                                        </p:attrNameLst>
                                      </p:cBhvr>
                                      <p:to>
                                        <p:strVal val="visible"/>
                                      </p:to>
                                    </p:set>
                                    <p:animEffect transition="in" filter="wipe(down)">
                                      <p:cBhvr>
                                        <p:cTn id="26" dur="500"/>
                                        <p:tgtEl>
                                          <p:spTgt spid="24"/>
                                        </p:tgtEl>
                                      </p:cBhvr>
                                    </p:animEffect>
                                  </p:childTnLst>
                                </p:cTn>
                              </p:par>
                              <p:par>
                                <p:cTn id="27" presetID="22" presetClass="entr" presetSubtype="4" fill="hold" grpId="0" nodeType="withEffect">
                                  <p:stCondLst>
                                    <p:cond delay="0"/>
                                  </p:stCondLst>
                                  <p:childTnLst>
                                    <p:set>
                                      <p:cBhvr>
                                        <p:cTn id="28" dur="1" fill="hold">
                                          <p:stCondLst>
                                            <p:cond delay="0"/>
                                          </p:stCondLst>
                                        </p:cTn>
                                        <p:tgtEl>
                                          <p:spTgt spid="22"/>
                                        </p:tgtEl>
                                        <p:attrNameLst>
                                          <p:attrName>style.visibility</p:attrName>
                                        </p:attrNameLst>
                                      </p:cBhvr>
                                      <p:to>
                                        <p:strVal val="visible"/>
                                      </p:to>
                                    </p:set>
                                    <p:animEffect transition="in" filter="wipe(down)">
                                      <p:cBhvr>
                                        <p:cTn id="29" dur="500"/>
                                        <p:tgtEl>
                                          <p:spTgt spid="22"/>
                                        </p:tgtEl>
                                      </p:cBhvr>
                                    </p:animEffect>
                                  </p:childTnLst>
                                </p:cTn>
                              </p:par>
                              <p:par>
                                <p:cTn id="30" presetID="22" presetClass="entr" presetSubtype="4" fill="hold" grpId="0" nodeType="with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wipe(down)">
                                      <p:cBhvr>
                                        <p:cTn id="32" dur="500"/>
                                        <p:tgtEl>
                                          <p:spTgt spid="4"/>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wipe(down)">
                                      <p:cBhvr>
                                        <p:cTn id="37" dur="500"/>
                                        <p:tgtEl>
                                          <p:spTgt spid="19"/>
                                        </p:tgtEl>
                                      </p:cBhvr>
                                    </p:animEffect>
                                  </p:childTnLst>
                                </p:cTn>
                              </p:par>
                              <p:par>
                                <p:cTn id="38" presetID="22" presetClass="entr" presetSubtype="4" fill="hold" nodeType="withEffect">
                                  <p:stCondLst>
                                    <p:cond delay="0"/>
                                  </p:stCondLst>
                                  <p:childTnLst>
                                    <p:set>
                                      <p:cBhvr>
                                        <p:cTn id="39" dur="1" fill="hold">
                                          <p:stCondLst>
                                            <p:cond delay="0"/>
                                          </p:stCondLst>
                                        </p:cTn>
                                        <p:tgtEl>
                                          <p:spTgt spid="20"/>
                                        </p:tgtEl>
                                        <p:attrNameLst>
                                          <p:attrName>style.visibility</p:attrName>
                                        </p:attrNameLst>
                                      </p:cBhvr>
                                      <p:to>
                                        <p:strVal val="visible"/>
                                      </p:to>
                                    </p:set>
                                    <p:animEffect transition="in" filter="wipe(down)">
                                      <p:cBhvr>
                                        <p:cTn id="40" dur="500"/>
                                        <p:tgtEl>
                                          <p:spTgt spid="20"/>
                                        </p:tgtEl>
                                      </p:cBhvr>
                                    </p:animEffect>
                                  </p:childTnLst>
                                </p:cTn>
                              </p:par>
                              <p:par>
                                <p:cTn id="41" presetID="22" presetClass="entr" presetSubtype="4" fill="hold" nodeType="with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wipe(down)">
                                      <p:cBhvr>
                                        <p:cTn id="43" dur="500"/>
                                        <p:tgtEl>
                                          <p:spTgt spid="21"/>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4" fill="hold" nodeType="clickEffect">
                                  <p:stCondLst>
                                    <p:cond delay="0"/>
                                  </p:stCondLst>
                                  <p:childTnLst>
                                    <p:set>
                                      <p:cBhvr>
                                        <p:cTn id="47" dur="1" fill="hold">
                                          <p:stCondLst>
                                            <p:cond delay="0"/>
                                          </p:stCondLst>
                                        </p:cTn>
                                        <p:tgtEl>
                                          <p:spTgt spid="6"/>
                                        </p:tgtEl>
                                        <p:attrNameLst>
                                          <p:attrName>style.visibility</p:attrName>
                                        </p:attrNameLst>
                                      </p:cBhvr>
                                      <p:to>
                                        <p:strVal val="visible"/>
                                      </p:to>
                                    </p:set>
                                    <p:animEffect transition="in" filter="wipe(down)">
                                      <p:cBhvr>
                                        <p:cTn id="48" dur="500"/>
                                        <p:tgtEl>
                                          <p:spTgt spid="6"/>
                                        </p:tgtEl>
                                      </p:cBhvr>
                                    </p:animEffect>
                                  </p:childTnLst>
                                </p:cTn>
                              </p:par>
                              <p:par>
                                <p:cTn id="49" presetID="22" presetClass="entr" presetSubtype="4" fill="hold" nodeType="withEffect">
                                  <p:stCondLst>
                                    <p:cond delay="0"/>
                                  </p:stCondLst>
                                  <p:childTnLst>
                                    <p:set>
                                      <p:cBhvr>
                                        <p:cTn id="50" dur="1" fill="hold">
                                          <p:stCondLst>
                                            <p:cond delay="0"/>
                                          </p:stCondLst>
                                        </p:cTn>
                                        <p:tgtEl>
                                          <p:spTgt spid="25"/>
                                        </p:tgtEl>
                                        <p:attrNameLst>
                                          <p:attrName>style.visibility</p:attrName>
                                        </p:attrNameLst>
                                      </p:cBhvr>
                                      <p:to>
                                        <p:strVal val="visible"/>
                                      </p:to>
                                    </p:set>
                                    <p:animEffect transition="in" filter="wipe(down)">
                                      <p:cBhvr>
                                        <p:cTn id="51" dur="500"/>
                                        <p:tgtEl>
                                          <p:spTgt spid="25"/>
                                        </p:tgtEl>
                                      </p:cBhvr>
                                    </p:animEffect>
                                  </p:childTnLst>
                                </p:cTn>
                              </p:par>
                              <p:par>
                                <p:cTn id="52" presetID="22" presetClass="entr" presetSubtype="4" fill="hold" grpId="0" nodeType="withEffect">
                                  <p:stCondLst>
                                    <p:cond delay="0"/>
                                  </p:stCondLst>
                                  <p:childTnLst>
                                    <p:set>
                                      <p:cBhvr>
                                        <p:cTn id="53" dur="1" fill="hold">
                                          <p:stCondLst>
                                            <p:cond delay="0"/>
                                          </p:stCondLst>
                                        </p:cTn>
                                        <p:tgtEl>
                                          <p:spTgt spid="23"/>
                                        </p:tgtEl>
                                        <p:attrNameLst>
                                          <p:attrName>style.visibility</p:attrName>
                                        </p:attrNameLst>
                                      </p:cBhvr>
                                      <p:to>
                                        <p:strVal val="visible"/>
                                      </p:to>
                                    </p:set>
                                    <p:animEffect transition="in" filter="wipe(down)">
                                      <p:cBhvr>
                                        <p:cTn id="54" dur="500"/>
                                        <p:tgtEl>
                                          <p:spTgt spid="23"/>
                                        </p:tgtEl>
                                      </p:cBhvr>
                                    </p:animEffect>
                                  </p:childTnLst>
                                </p:cTn>
                              </p:par>
                              <p:par>
                                <p:cTn id="55" presetID="22" presetClass="entr" presetSubtype="4" fill="hold" grpId="0" nodeType="withEffect">
                                  <p:stCondLst>
                                    <p:cond delay="0"/>
                                  </p:stCondLst>
                                  <p:childTnLst>
                                    <p:set>
                                      <p:cBhvr>
                                        <p:cTn id="56" dur="1" fill="hold">
                                          <p:stCondLst>
                                            <p:cond delay="0"/>
                                          </p:stCondLst>
                                        </p:cTn>
                                        <p:tgtEl>
                                          <p:spTgt spid="10"/>
                                        </p:tgtEl>
                                        <p:attrNameLst>
                                          <p:attrName>style.visibility</p:attrName>
                                        </p:attrNameLst>
                                      </p:cBhvr>
                                      <p:to>
                                        <p:strVal val="visible"/>
                                      </p:to>
                                    </p:set>
                                    <p:animEffect transition="in" filter="wipe(down)">
                                      <p:cBhvr>
                                        <p:cTn id="57" dur="500"/>
                                        <p:tgtEl>
                                          <p:spTgt spid="10"/>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14"/>
                                        </p:tgtEl>
                                        <p:attrNameLst>
                                          <p:attrName>style.visibility</p:attrName>
                                        </p:attrNameLst>
                                      </p:cBhvr>
                                      <p:to>
                                        <p:strVal val="visible"/>
                                      </p:to>
                                    </p:set>
                                    <p:animEffect transition="in" filter="wipe(down)">
                                      <p:cBhvr>
                                        <p:cTn id="62" dur="500"/>
                                        <p:tgtEl>
                                          <p:spTgt spid="14"/>
                                        </p:tgtEl>
                                      </p:cBhvr>
                                    </p:animEffect>
                                  </p:childTnLst>
                                </p:cTn>
                              </p:par>
                              <p:par>
                                <p:cTn id="63" presetID="22" presetClass="entr" presetSubtype="4" fill="hold" grpId="0" nodeType="withEffect">
                                  <p:stCondLst>
                                    <p:cond delay="0"/>
                                  </p:stCondLst>
                                  <p:childTnLst>
                                    <p:set>
                                      <p:cBhvr>
                                        <p:cTn id="64" dur="1" fill="hold">
                                          <p:stCondLst>
                                            <p:cond delay="0"/>
                                          </p:stCondLst>
                                        </p:cTn>
                                        <p:tgtEl>
                                          <p:spTgt spid="13"/>
                                        </p:tgtEl>
                                        <p:attrNameLst>
                                          <p:attrName>style.visibility</p:attrName>
                                        </p:attrNameLst>
                                      </p:cBhvr>
                                      <p:to>
                                        <p:strVal val="visible"/>
                                      </p:to>
                                    </p:set>
                                    <p:animEffect transition="in" filter="wipe(down)">
                                      <p:cBhvr>
                                        <p:cTn id="65" dur="500"/>
                                        <p:tgtEl>
                                          <p:spTgt spid="13"/>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4" fill="hold" nodeType="clickEffect">
                                  <p:stCondLst>
                                    <p:cond delay="0"/>
                                  </p:stCondLst>
                                  <p:childTnLst>
                                    <p:set>
                                      <p:cBhvr>
                                        <p:cTn id="69" dur="1" fill="hold">
                                          <p:stCondLst>
                                            <p:cond delay="0"/>
                                          </p:stCondLst>
                                        </p:cTn>
                                        <p:tgtEl>
                                          <p:spTgt spid="26"/>
                                        </p:tgtEl>
                                        <p:attrNameLst>
                                          <p:attrName>style.visibility</p:attrName>
                                        </p:attrNameLst>
                                      </p:cBhvr>
                                      <p:to>
                                        <p:strVal val="visible"/>
                                      </p:to>
                                    </p:set>
                                    <p:animEffect transition="in" filter="wipe(down)">
                                      <p:cBhvr>
                                        <p:cTn id="70"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0" grpId="0" animBg="1"/>
      <p:bldP spid="11" grpId="0" animBg="1"/>
      <p:bldP spid="12" grpId="0"/>
      <p:bldP spid="13" grpId="0"/>
      <p:bldP spid="14" grpId="0" animBg="1"/>
      <p:bldP spid="16" grpId="0"/>
      <p:bldP spid="17" grpId="0"/>
      <p:bldP spid="19" grpId="0"/>
      <p:bldP spid="22" grpId="0" animBg="1"/>
      <p:bldP spid="2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1764</TotalTime>
  <Words>1212</Words>
  <Application>Microsoft Office PowerPoint</Application>
  <PresentationFormat>On-screen Show (16:9)</PresentationFormat>
  <Paragraphs>204</Paragraphs>
  <Slides>20</Slides>
  <Notes>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8" baseType="lpstr">
      <vt:lpstr>.VnArial</vt:lpstr>
      <vt:lpstr>Arial</vt:lpstr>
      <vt:lpstr>Arial Black</vt:lpstr>
      <vt:lpstr>Calibri</vt:lpstr>
      <vt:lpstr>Times New Roman</vt:lpstr>
      <vt:lpstr>VNI-Times</vt: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rg-adguard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LY NGUYEN</cp:lastModifiedBy>
  <cp:revision>144</cp:revision>
  <dcterms:created xsi:type="dcterms:W3CDTF">2019-10-19T13:42:07Z</dcterms:created>
  <dcterms:modified xsi:type="dcterms:W3CDTF">2021-11-10T14:43:33Z</dcterms:modified>
</cp:coreProperties>
</file>